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6" r:id="rId3"/>
    <p:sldId id="265" r:id="rId4"/>
    <p:sldId id="277" r:id="rId5"/>
    <p:sldId id="263" r:id="rId6"/>
    <p:sldId id="275" r:id="rId7"/>
    <p:sldId id="259" r:id="rId8"/>
    <p:sldId id="274" r:id="rId9"/>
    <p:sldId id="278" r:id="rId10"/>
    <p:sldId id="273" r:id="rId11"/>
    <p:sldId id="266" r:id="rId12"/>
    <p:sldId id="267" r:id="rId13"/>
    <p:sldId id="257" r:id="rId14"/>
    <p:sldId id="283" r:id="rId15"/>
    <p:sldId id="284" r:id="rId16"/>
    <p:sldId id="260" r:id="rId17"/>
    <p:sldId id="261" r:id="rId18"/>
    <p:sldId id="279" r:id="rId19"/>
    <p:sldId id="280" r:id="rId20"/>
    <p:sldId id="281" r:id="rId21"/>
    <p:sldId id="282" r:id="rId22"/>
    <p:sldId id="258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D90ED-7856-4610-8ADE-E504A373321A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A08719-F6BE-4499-BD5C-E2182E02933D}">
      <dgm:prSet phldrT="[Текст]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1" dirty="0" smtClean="0">
              <a:solidFill>
                <a:schemeClr val="tx2"/>
              </a:solidFill>
            </a:rPr>
            <a:t>Смарт-тренинг - метод активного обучения  </a:t>
          </a:r>
          <a:endParaRPr lang="ru-RU" b="1" dirty="0">
            <a:solidFill>
              <a:schemeClr val="tx2"/>
            </a:solidFill>
          </a:endParaRPr>
        </a:p>
      </dgm:t>
    </dgm:pt>
    <dgm:pt modelId="{C3423C58-3522-471F-8DB7-1A01FD59CE46}" type="parTrans" cxnId="{39F293DE-1305-457B-ABCA-04FB2AEE87AE}">
      <dgm:prSet/>
      <dgm:spPr/>
      <dgm:t>
        <a:bodyPr/>
        <a:lstStyle/>
        <a:p>
          <a:endParaRPr lang="ru-RU"/>
        </a:p>
      </dgm:t>
    </dgm:pt>
    <dgm:pt modelId="{FF0F2B92-EE45-4F0A-BE45-A8DC3FAA63FB}" type="sibTrans" cxnId="{39F293DE-1305-457B-ABCA-04FB2AEE87AE}">
      <dgm:prSet/>
      <dgm:spPr/>
      <dgm:t>
        <a:bodyPr/>
        <a:lstStyle/>
        <a:p>
          <a:endParaRPr lang="ru-RU"/>
        </a:p>
      </dgm:t>
    </dgm:pt>
    <dgm:pt modelId="{D3BADB63-17C8-444C-BE41-676C8B6443F2}">
      <dgm:prSet phldrT="[Текст]" custT="1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достижение поставленной цели</a:t>
          </a:r>
          <a:endParaRPr lang="ru-RU" sz="1400" b="1" dirty="0">
            <a:solidFill>
              <a:schemeClr val="tx2"/>
            </a:solidFill>
          </a:endParaRPr>
        </a:p>
      </dgm:t>
    </dgm:pt>
    <dgm:pt modelId="{81602C02-EE91-4337-B28F-00228415FC55}" type="parTrans" cxnId="{20F3D33F-209C-4ED6-8886-B1507F868279}">
      <dgm:prSet/>
      <dgm:spPr/>
      <dgm:t>
        <a:bodyPr/>
        <a:lstStyle/>
        <a:p>
          <a:endParaRPr lang="ru-RU"/>
        </a:p>
      </dgm:t>
    </dgm:pt>
    <dgm:pt modelId="{FA84EA77-0989-4821-AF21-CDC80840A182}" type="sibTrans" cxnId="{20F3D33F-209C-4ED6-8886-B1507F868279}">
      <dgm:prSet/>
      <dgm:spPr/>
      <dgm:t>
        <a:bodyPr/>
        <a:lstStyle/>
        <a:p>
          <a:endParaRPr lang="ru-RU"/>
        </a:p>
      </dgm:t>
    </dgm:pt>
    <dgm:pt modelId="{2E19B071-A328-47F7-A112-0CE4CE1B660C}">
      <dgm:prSet phldrT="[Текст]" custT="1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развитие познавательного интереса</a:t>
          </a:r>
          <a:endParaRPr lang="ru-RU" sz="1400" b="1" dirty="0">
            <a:solidFill>
              <a:schemeClr val="tx2"/>
            </a:solidFill>
          </a:endParaRPr>
        </a:p>
      </dgm:t>
    </dgm:pt>
    <dgm:pt modelId="{C67D6AD4-E8AE-4263-A7F4-F96914A3096F}" type="parTrans" cxnId="{CA2D3E08-CB86-4AE6-AAF3-24FBAF95D9D6}">
      <dgm:prSet/>
      <dgm:spPr/>
      <dgm:t>
        <a:bodyPr/>
        <a:lstStyle/>
        <a:p>
          <a:endParaRPr lang="ru-RU"/>
        </a:p>
      </dgm:t>
    </dgm:pt>
    <dgm:pt modelId="{1E38E953-2F20-477C-AC82-76A11BB8BF33}" type="sibTrans" cxnId="{CA2D3E08-CB86-4AE6-AAF3-24FBAF95D9D6}">
      <dgm:prSet/>
      <dgm:spPr/>
      <dgm:t>
        <a:bodyPr/>
        <a:lstStyle/>
        <a:p>
          <a:endParaRPr lang="ru-RU"/>
        </a:p>
      </dgm:t>
    </dgm:pt>
    <dgm:pt modelId="{9B6EB1D3-CD6A-4D4A-8F62-95A77C4AEF64}">
      <dgm:prSet phldrT="[Текст]"/>
      <dgm:spPr/>
      <dgm:t>
        <a:bodyPr/>
        <a:lstStyle/>
        <a:p>
          <a:endParaRPr lang="ru-RU" dirty="0"/>
        </a:p>
      </dgm:t>
    </dgm:pt>
    <dgm:pt modelId="{A70A074F-0875-4803-8FB1-876BFA792C56}" type="parTrans" cxnId="{CA56017D-383F-480A-AC95-E185C46D09C7}">
      <dgm:prSet/>
      <dgm:spPr/>
      <dgm:t>
        <a:bodyPr/>
        <a:lstStyle/>
        <a:p>
          <a:endParaRPr lang="ru-RU"/>
        </a:p>
      </dgm:t>
    </dgm:pt>
    <dgm:pt modelId="{802FFF2A-F9ED-4637-A562-7AE07BB1639C}" type="sibTrans" cxnId="{CA56017D-383F-480A-AC95-E185C46D09C7}">
      <dgm:prSet/>
      <dgm:spPr/>
      <dgm:t>
        <a:bodyPr/>
        <a:lstStyle/>
        <a:p>
          <a:endParaRPr lang="ru-RU"/>
        </a:p>
      </dgm:t>
    </dgm:pt>
    <dgm:pt modelId="{53952033-7D20-4417-B045-9A74C0DFF11A}">
      <dgm:prSet/>
      <dgm:spPr/>
      <dgm:t>
        <a:bodyPr/>
        <a:lstStyle/>
        <a:p>
          <a:endParaRPr lang="ru-RU"/>
        </a:p>
      </dgm:t>
    </dgm:pt>
    <dgm:pt modelId="{E6E1AB22-F047-4D57-A931-0F8BBB2826AF}" type="parTrans" cxnId="{F1979CE6-D26F-4481-B056-06D801BA2390}">
      <dgm:prSet/>
      <dgm:spPr/>
      <dgm:t>
        <a:bodyPr/>
        <a:lstStyle/>
        <a:p>
          <a:endParaRPr lang="ru-RU"/>
        </a:p>
      </dgm:t>
    </dgm:pt>
    <dgm:pt modelId="{9AD1F270-28FD-4FC0-B1A7-B5D0E64F9C41}" type="sibTrans" cxnId="{F1979CE6-D26F-4481-B056-06D801BA2390}">
      <dgm:prSet/>
      <dgm:spPr/>
      <dgm:t>
        <a:bodyPr/>
        <a:lstStyle/>
        <a:p>
          <a:endParaRPr lang="ru-RU"/>
        </a:p>
      </dgm:t>
    </dgm:pt>
    <dgm:pt modelId="{1381EFC6-D539-4CBB-87A0-A4FE47B9CDC3}">
      <dgm:prSet custT="1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воображения</a:t>
          </a:r>
          <a:endParaRPr lang="ru-RU" sz="1400" b="1" dirty="0">
            <a:solidFill>
              <a:schemeClr val="tx2"/>
            </a:solidFill>
          </a:endParaRPr>
        </a:p>
      </dgm:t>
    </dgm:pt>
    <dgm:pt modelId="{C18286D1-F566-450B-9C66-EB3579B1A676}" type="parTrans" cxnId="{A637651C-5203-459E-849E-E9856DC70D89}">
      <dgm:prSet/>
      <dgm:spPr/>
      <dgm:t>
        <a:bodyPr/>
        <a:lstStyle/>
        <a:p>
          <a:endParaRPr lang="ru-RU"/>
        </a:p>
      </dgm:t>
    </dgm:pt>
    <dgm:pt modelId="{8E0E39C9-C69E-4FAD-A998-F4B2FA47AB61}" type="sibTrans" cxnId="{A637651C-5203-459E-849E-E9856DC70D89}">
      <dgm:prSet/>
      <dgm:spPr/>
      <dgm:t>
        <a:bodyPr/>
        <a:lstStyle/>
        <a:p>
          <a:endParaRPr lang="ru-RU"/>
        </a:p>
      </dgm:t>
    </dgm:pt>
    <dgm:pt modelId="{89AB9665-AB58-470F-86E5-76FD71B72B27}">
      <dgm:prSet custT="1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логико-математического</a:t>
          </a:r>
          <a:r>
            <a:rPr lang="ru-RU" sz="1400" b="1" dirty="0" smtClean="0"/>
            <a:t> </a:t>
          </a:r>
          <a:r>
            <a:rPr lang="ru-RU" sz="1400" b="1" dirty="0" smtClean="0">
              <a:solidFill>
                <a:schemeClr val="tx2"/>
              </a:solidFill>
            </a:rPr>
            <a:t>мышления</a:t>
          </a:r>
          <a:endParaRPr lang="ru-RU" sz="1400" b="1" dirty="0">
            <a:solidFill>
              <a:schemeClr val="tx2"/>
            </a:solidFill>
          </a:endParaRPr>
        </a:p>
      </dgm:t>
    </dgm:pt>
    <dgm:pt modelId="{4AAEF189-E5CB-4D6F-96FC-E9A28B8AFD26}" type="parTrans" cxnId="{E2EA4BA6-62E0-464F-9D3A-DCA434243074}">
      <dgm:prSet/>
      <dgm:spPr/>
      <dgm:t>
        <a:bodyPr/>
        <a:lstStyle/>
        <a:p>
          <a:endParaRPr lang="ru-RU"/>
        </a:p>
      </dgm:t>
    </dgm:pt>
    <dgm:pt modelId="{1DDCCD03-0095-4985-ADB7-497BEDBA15FD}" type="sibTrans" cxnId="{E2EA4BA6-62E0-464F-9D3A-DCA434243074}">
      <dgm:prSet/>
      <dgm:spPr/>
      <dgm:t>
        <a:bodyPr/>
        <a:lstStyle/>
        <a:p>
          <a:endParaRPr lang="ru-RU"/>
        </a:p>
      </dgm:t>
    </dgm:pt>
    <dgm:pt modelId="{D02AA9D0-FAC2-4570-98AC-6D1D5C029D49}">
      <dgm:prSet custT="1"/>
      <dgm:spPr>
        <a:solidFill>
          <a:schemeClr val="bg2"/>
        </a:solidFill>
        <a:ln>
          <a:solidFill>
            <a:schemeClr val="accent1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способности к моделированию</a:t>
          </a:r>
          <a:endParaRPr lang="ru-RU" sz="1400" b="1" dirty="0">
            <a:solidFill>
              <a:schemeClr val="tx2"/>
            </a:solidFill>
          </a:endParaRPr>
        </a:p>
      </dgm:t>
    </dgm:pt>
    <dgm:pt modelId="{E1C40B95-6211-4519-A83A-B869FCF96E11}" type="parTrans" cxnId="{A890FFE0-11EB-4C39-9858-522DECAEBF8C}">
      <dgm:prSet/>
      <dgm:spPr/>
      <dgm:t>
        <a:bodyPr/>
        <a:lstStyle/>
        <a:p>
          <a:endParaRPr lang="ru-RU"/>
        </a:p>
      </dgm:t>
    </dgm:pt>
    <dgm:pt modelId="{469B491F-7029-48D6-A3F0-96D9D3752861}" type="sibTrans" cxnId="{A890FFE0-11EB-4C39-9858-522DECAEBF8C}">
      <dgm:prSet/>
      <dgm:spPr/>
      <dgm:t>
        <a:bodyPr/>
        <a:lstStyle/>
        <a:p>
          <a:endParaRPr lang="ru-RU"/>
        </a:p>
      </dgm:t>
    </dgm:pt>
    <dgm:pt modelId="{6BEF9BA9-BDFE-441F-A32F-D81D5F8408FA}">
      <dgm:prSet/>
      <dgm:spPr/>
      <dgm:t>
        <a:bodyPr/>
        <a:lstStyle/>
        <a:p>
          <a:endParaRPr lang="ru-RU" dirty="0"/>
        </a:p>
      </dgm:t>
    </dgm:pt>
    <dgm:pt modelId="{4C960765-2AC4-442F-BB26-AC13A6807569}" type="parTrans" cxnId="{E6676FAD-3DBD-4818-B051-CBCC1073B7B1}">
      <dgm:prSet/>
      <dgm:spPr/>
      <dgm:t>
        <a:bodyPr/>
        <a:lstStyle/>
        <a:p>
          <a:endParaRPr lang="ru-RU"/>
        </a:p>
      </dgm:t>
    </dgm:pt>
    <dgm:pt modelId="{EAFDC8E0-946A-4207-82DC-387C70D8E441}" type="sibTrans" cxnId="{E6676FAD-3DBD-4818-B051-CBCC1073B7B1}">
      <dgm:prSet/>
      <dgm:spPr/>
      <dgm:t>
        <a:bodyPr/>
        <a:lstStyle/>
        <a:p>
          <a:endParaRPr lang="ru-RU"/>
        </a:p>
      </dgm:t>
    </dgm:pt>
    <dgm:pt modelId="{F8BE2D9F-92B2-4E08-8F85-C0B561093D95}">
      <dgm:prSet/>
      <dgm:spPr/>
      <dgm:t>
        <a:bodyPr/>
        <a:lstStyle/>
        <a:p>
          <a:endParaRPr lang="ru-RU" dirty="0"/>
        </a:p>
      </dgm:t>
    </dgm:pt>
    <dgm:pt modelId="{CC54BEDE-B41B-4A23-912E-EBEEDE9DC8EA}" type="sibTrans" cxnId="{A0883041-43C0-4D54-B25F-2DBA438B3A53}">
      <dgm:prSet/>
      <dgm:spPr/>
      <dgm:t>
        <a:bodyPr/>
        <a:lstStyle/>
        <a:p>
          <a:endParaRPr lang="ru-RU"/>
        </a:p>
      </dgm:t>
    </dgm:pt>
    <dgm:pt modelId="{3CCBE58C-9B33-40C2-A894-E2D38C4491A1}" type="parTrans" cxnId="{A0883041-43C0-4D54-B25F-2DBA438B3A53}">
      <dgm:prSet/>
      <dgm:spPr/>
      <dgm:t>
        <a:bodyPr/>
        <a:lstStyle/>
        <a:p>
          <a:endParaRPr lang="ru-RU"/>
        </a:p>
      </dgm:t>
    </dgm:pt>
    <dgm:pt modelId="{E745A1D0-22A3-48B3-A853-2676CFBD6202}" type="pres">
      <dgm:prSet presAssocID="{2B0D90ED-7856-4610-8ADE-E504A373321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C4F734-0D7F-45BA-856E-ED9FCF8B30DF}" type="pres">
      <dgm:prSet presAssocID="{ABA08719-F6BE-4499-BD5C-E2182E02933D}" presName="centerShape" presStyleLbl="node0" presStyleIdx="0" presStyleCnt="1" custScaleX="151666" custScaleY="140391"/>
      <dgm:spPr/>
      <dgm:t>
        <a:bodyPr/>
        <a:lstStyle/>
        <a:p>
          <a:endParaRPr lang="ru-RU"/>
        </a:p>
      </dgm:t>
    </dgm:pt>
    <dgm:pt modelId="{B2152BFC-9DD3-4575-9D9B-9C975AEF6D25}" type="pres">
      <dgm:prSet presAssocID="{81602C02-EE91-4337-B28F-00228415FC55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2307725-A67C-4601-9430-CEDC12439057}" type="pres">
      <dgm:prSet presAssocID="{81602C02-EE91-4337-B28F-00228415FC55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2CA662F5-02C3-4594-A33C-65E2CF02D7A4}" type="pres">
      <dgm:prSet presAssocID="{D3BADB63-17C8-444C-BE41-676C8B6443F2}" presName="node" presStyleLbl="node1" presStyleIdx="0" presStyleCnt="5" custRadScaleRad="118134" custRadScaleInc="176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BF347-D7BC-410B-B4F5-F711E049FE84}" type="pres">
      <dgm:prSet presAssocID="{C18286D1-F566-450B-9C66-EB3579B1A676}" presName="parTrans" presStyleLbl="sibTrans2D1" presStyleIdx="1" presStyleCnt="5"/>
      <dgm:spPr/>
      <dgm:t>
        <a:bodyPr/>
        <a:lstStyle/>
        <a:p>
          <a:endParaRPr lang="ru-RU"/>
        </a:p>
      </dgm:t>
    </dgm:pt>
    <dgm:pt modelId="{74C54131-74BD-4029-A017-342F659115FD}" type="pres">
      <dgm:prSet presAssocID="{C18286D1-F566-450B-9C66-EB3579B1A67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A304511-9E65-426E-A69B-53A508FEF4FA}" type="pres">
      <dgm:prSet presAssocID="{1381EFC6-D539-4CBB-87A0-A4FE47B9CDC3}" presName="node" presStyleLbl="node1" presStyleIdx="1" presStyleCnt="5" custScaleX="98427" custScaleY="89613" custRadScaleRad="100559" custRadScaleInc="-205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3EB5C4-7ECF-43A7-B1D8-EBD1D05C7811}" type="pres">
      <dgm:prSet presAssocID="{4AAEF189-E5CB-4D6F-96FC-E9A28B8AFD26}" presName="parTrans" presStyleLbl="sibTrans2D1" presStyleIdx="2" presStyleCnt="5"/>
      <dgm:spPr/>
      <dgm:t>
        <a:bodyPr/>
        <a:lstStyle/>
        <a:p>
          <a:endParaRPr lang="ru-RU"/>
        </a:p>
      </dgm:t>
    </dgm:pt>
    <dgm:pt modelId="{2B6FE3B2-BCE6-42C6-9906-09D27443F6EB}" type="pres">
      <dgm:prSet presAssocID="{4AAEF189-E5CB-4D6F-96FC-E9A28B8AFD26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183417D-025D-4569-9466-93C26FC94BC9}" type="pres">
      <dgm:prSet presAssocID="{89AB9665-AB58-470F-86E5-76FD71B72B27}" presName="node" presStyleLbl="node1" presStyleIdx="2" presStyleCnt="5" custScaleX="121426" custRadScaleRad="115040" custRadScaleInc="-28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06F4C-6F90-4A2A-AE4D-AE4DE0E61FAF}" type="pres">
      <dgm:prSet presAssocID="{E1C40B95-6211-4519-A83A-B869FCF96E11}" presName="parTrans" presStyleLbl="sibTrans2D1" presStyleIdx="3" presStyleCnt="5" custScaleX="196084"/>
      <dgm:spPr/>
      <dgm:t>
        <a:bodyPr/>
        <a:lstStyle/>
        <a:p>
          <a:endParaRPr lang="ru-RU"/>
        </a:p>
      </dgm:t>
    </dgm:pt>
    <dgm:pt modelId="{669DF543-A1F9-429A-9937-7F3FE49B3B83}" type="pres">
      <dgm:prSet presAssocID="{E1C40B95-6211-4519-A83A-B869FCF96E1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8B48D2A7-F8BA-4FDA-8EA1-115D7FB37DD1}" type="pres">
      <dgm:prSet presAssocID="{D02AA9D0-FAC2-4570-98AC-6D1D5C029D49}" presName="node" presStyleLbl="node1" presStyleIdx="3" presStyleCnt="5" custScaleX="116494" custRadScaleRad="110482" custRadScaleInc="16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E6CA3-D2E5-4A11-AE87-47E502523A41}" type="pres">
      <dgm:prSet presAssocID="{C67D6AD4-E8AE-4263-A7F4-F96914A3096F}" presName="parTrans" presStyleLbl="sibTrans2D1" presStyleIdx="4" presStyleCnt="5"/>
      <dgm:spPr/>
      <dgm:t>
        <a:bodyPr/>
        <a:lstStyle/>
        <a:p>
          <a:endParaRPr lang="ru-RU"/>
        </a:p>
      </dgm:t>
    </dgm:pt>
    <dgm:pt modelId="{BBCE9EE6-7CA9-495E-A68F-0B40783566AC}" type="pres">
      <dgm:prSet presAssocID="{C67D6AD4-E8AE-4263-A7F4-F96914A3096F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291A0D3-19D4-457F-9F59-F34B8E59F28A}" type="pres">
      <dgm:prSet presAssocID="{2E19B071-A328-47F7-A112-0CE4CE1B660C}" presName="node" presStyleLbl="node1" presStyleIdx="4" presStyleCnt="5" custScaleX="132708" custRadScaleRad="115710" custRadScaleInc="8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42BAF0-AE41-4F07-BBFD-212AF75610EA}" type="presOf" srcId="{81602C02-EE91-4337-B28F-00228415FC55}" destId="{B2152BFC-9DD3-4575-9D9B-9C975AEF6D25}" srcOrd="0" destOrd="0" presId="urn:microsoft.com/office/officeart/2005/8/layout/radial5"/>
    <dgm:cxn modelId="{E2EA4BA6-62E0-464F-9D3A-DCA434243074}" srcId="{ABA08719-F6BE-4499-BD5C-E2182E02933D}" destId="{89AB9665-AB58-470F-86E5-76FD71B72B27}" srcOrd="2" destOrd="0" parTransId="{4AAEF189-E5CB-4D6F-96FC-E9A28B8AFD26}" sibTransId="{1DDCCD03-0095-4985-ADB7-497BEDBA15FD}"/>
    <dgm:cxn modelId="{30F67B51-21CB-46B2-BF56-671B5787B940}" type="presOf" srcId="{81602C02-EE91-4337-B28F-00228415FC55}" destId="{F2307725-A67C-4601-9430-CEDC12439057}" srcOrd="1" destOrd="0" presId="urn:microsoft.com/office/officeart/2005/8/layout/radial5"/>
    <dgm:cxn modelId="{A0883041-43C0-4D54-B25F-2DBA438B3A53}" srcId="{2B0D90ED-7856-4610-8ADE-E504A373321A}" destId="{F8BE2D9F-92B2-4E08-8F85-C0B561093D95}" srcOrd="1" destOrd="0" parTransId="{3CCBE58C-9B33-40C2-A894-E2D38C4491A1}" sibTransId="{CC54BEDE-B41B-4A23-912E-EBEEDE9DC8EA}"/>
    <dgm:cxn modelId="{D3768821-D2A7-43FB-893C-56EE758D8DA6}" type="presOf" srcId="{D02AA9D0-FAC2-4570-98AC-6D1D5C029D49}" destId="{8B48D2A7-F8BA-4FDA-8EA1-115D7FB37DD1}" srcOrd="0" destOrd="0" presId="urn:microsoft.com/office/officeart/2005/8/layout/radial5"/>
    <dgm:cxn modelId="{93827FE5-E5E4-41F9-8D6B-61DEB1B89581}" type="presOf" srcId="{E1C40B95-6211-4519-A83A-B869FCF96E11}" destId="{3A506F4C-6F90-4A2A-AE4D-AE4DE0E61FAF}" srcOrd="0" destOrd="0" presId="urn:microsoft.com/office/officeart/2005/8/layout/radial5"/>
    <dgm:cxn modelId="{A637651C-5203-459E-849E-E9856DC70D89}" srcId="{ABA08719-F6BE-4499-BD5C-E2182E02933D}" destId="{1381EFC6-D539-4CBB-87A0-A4FE47B9CDC3}" srcOrd="1" destOrd="0" parTransId="{C18286D1-F566-450B-9C66-EB3579B1A676}" sibTransId="{8E0E39C9-C69E-4FAD-A998-F4B2FA47AB61}"/>
    <dgm:cxn modelId="{39F293DE-1305-457B-ABCA-04FB2AEE87AE}" srcId="{2B0D90ED-7856-4610-8ADE-E504A373321A}" destId="{ABA08719-F6BE-4499-BD5C-E2182E02933D}" srcOrd="0" destOrd="0" parTransId="{C3423C58-3522-471F-8DB7-1A01FD59CE46}" sibTransId="{FF0F2B92-EE45-4F0A-BE45-A8DC3FAA63FB}"/>
    <dgm:cxn modelId="{CA56017D-383F-480A-AC95-E185C46D09C7}" srcId="{2B0D90ED-7856-4610-8ADE-E504A373321A}" destId="{9B6EB1D3-CD6A-4D4A-8F62-95A77C4AEF64}" srcOrd="3" destOrd="0" parTransId="{A70A074F-0875-4803-8FB1-876BFA792C56}" sibTransId="{802FFF2A-F9ED-4637-A562-7AE07BB1639C}"/>
    <dgm:cxn modelId="{20F3D33F-209C-4ED6-8886-B1507F868279}" srcId="{ABA08719-F6BE-4499-BD5C-E2182E02933D}" destId="{D3BADB63-17C8-444C-BE41-676C8B6443F2}" srcOrd="0" destOrd="0" parTransId="{81602C02-EE91-4337-B28F-00228415FC55}" sibTransId="{FA84EA77-0989-4821-AF21-CDC80840A182}"/>
    <dgm:cxn modelId="{F1979CE6-D26F-4481-B056-06D801BA2390}" srcId="{2B0D90ED-7856-4610-8ADE-E504A373321A}" destId="{53952033-7D20-4417-B045-9A74C0DFF11A}" srcOrd="4" destOrd="0" parTransId="{E6E1AB22-F047-4D57-A931-0F8BBB2826AF}" sibTransId="{9AD1F270-28FD-4FC0-B1A7-B5D0E64F9C41}"/>
    <dgm:cxn modelId="{B648D86D-8F0E-4774-9F94-CC61C9DCB52A}" type="presOf" srcId="{1381EFC6-D539-4CBB-87A0-A4FE47B9CDC3}" destId="{EA304511-9E65-426E-A69B-53A508FEF4FA}" srcOrd="0" destOrd="0" presId="urn:microsoft.com/office/officeart/2005/8/layout/radial5"/>
    <dgm:cxn modelId="{1634A287-D90D-46D8-A305-AC5B4616D55F}" type="presOf" srcId="{C18286D1-F566-450B-9C66-EB3579B1A676}" destId="{0C4BF347-D7BC-410B-B4F5-F711E049FE84}" srcOrd="0" destOrd="0" presId="urn:microsoft.com/office/officeart/2005/8/layout/radial5"/>
    <dgm:cxn modelId="{9C8C334C-BEF4-4773-B000-D7FA0B803862}" type="presOf" srcId="{E1C40B95-6211-4519-A83A-B869FCF96E11}" destId="{669DF543-A1F9-429A-9937-7F3FE49B3B83}" srcOrd="1" destOrd="0" presId="urn:microsoft.com/office/officeart/2005/8/layout/radial5"/>
    <dgm:cxn modelId="{A8853D30-E796-425D-B303-DCB96496DD88}" type="presOf" srcId="{ABA08719-F6BE-4499-BD5C-E2182E02933D}" destId="{81C4F734-0D7F-45BA-856E-ED9FCF8B30DF}" srcOrd="0" destOrd="0" presId="urn:microsoft.com/office/officeart/2005/8/layout/radial5"/>
    <dgm:cxn modelId="{B69F6E1B-4B7C-46B1-9794-85284C1F397F}" type="presOf" srcId="{2B0D90ED-7856-4610-8ADE-E504A373321A}" destId="{E745A1D0-22A3-48B3-A853-2676CFBD6202}" srcOrd="0" destOrd="0" presId="urn:microsoft.com/office/officeart/2005/8/layout/radial5"/>
    <dgm:cxn modelId="{A890FFE0-11EB-4C39-9858-522DECAEBF8C}" srcId="{ABA08719-F6BE-4499-BD5C-E2182E02933D}" destId="{D02AA9D0-FAC2-4570-98AC-6D1D5C029D49}" srcOrd="3" destOrd="0" parTransId="{E1C40B95-6211-4519-A83A-B869FCF96E11}" sibTransId="{469B491F-7029-48D6-A3F0-96D9D3752861}"/>
    <dgm:cxn modelId="{28A82CBB-FEDE-4FCB-A769-D9AC9B95FA12}" type="presOf" srcId="{4AAEF189-E5CB-4D6F-96FC-E9A28B8AFD26}" destId="{723EB5C4-7ECF-43A7-B1D8-EBD1D05C7811}" srcOrd="0" destOrd="0" presId="urn:microsoft.com/office/officeart/2005/8/layout/radial5"/>
    <dgm:cxn modelId="{C21214D4-13AE-424F-B037-C861AF2E2958}" type="presOf" srcId="{D3BADB63-17C8-444C-BE41-676C8B6443F2}" destId="{2CA662F5-02C3-4594-A33C-65E2CF02D7A4}" srcOrd="0" destOrd="0" presId="urn:microsoft.com/office/officeart/2005/8/layout/radial5"/>
    <dgm:cxn modelId="{7EB308CE-53C2-4065-B854-ECA61C865885}" type="presOf" srcId="{C67D6AD4-E8AE-4263-A7F4-F96914A3096F}" destId="{BBCE9EE6-7CA9-495E-A68F-0B40783566AC}" srcOrd="1" destOrd="0" presId="urn:microsoft.com/office/officeart/2005/8/layout/radial5"/>
    <dgm:cxn modelId="{E6676FAD-3DBD-4818-B051-CBCC1073B7B1}" srcId="{2B0D90ED-7856-4610-8ADE-E504A373321A}" destId="{6BEF9BA9-BDFE-441F-A32F-D81D5F8408FA}" srcOrd="2" destOrd="0" parTransId="{4C960765-2AC4-442F-BB26-AC13A6807569}" sibTransId="{EAFDC8E0-946A-4207-82DC-387C70D8E441}"/>
    <dgm:cxn modelId="{CC00C4A1-E85F-4AAF-893C-D868CAEC750C}" type="presOf" srcId="{4AAEF189-E5CB-4D6F-96FC-E9A28B8AFD26}" destId="{2B6FE3B2-BCE6-42C6-9906-09D27443F6EB}" srcOrd="1" destOrd="0" presId="urn:microsoft.com/office/officeart/2005/8/layout/radial5"/>
    <dgm:cxn modelId="{DA78A726-EB02-45D2-B9EF-C4829876D410}" type="presOf" srcId="{C67D6AD4-E8AE-4263-A7F4-F96914A3096F}" destId="{401E6CA3-D2E5-4A11-AE87-47E502523A41}" srcOrd="0" destOrd="0" presId="urn:microsoft.com/office/officeart/2005/8/layout/radial5"/>
    <dgm:cxn modelId="{8BF7A0DF-D40F-44B5-9773-20A8AB068EB1}" type="presOf" srcId="{89AB9665-AB58-470F-86E5-76FD71B72B27}" destId="{8183417D-025D-4569-9466-93C26FC94BC9}" srcOrd="0" destOrd="0" presId="urn:microsoft.com/office/officeart/2005/8/layout/radial5"/>
    <dgm:cxn modelId="{0773C318-8588-42CD-8DA3-0AB8897B79DE}" type="presOf" srcId="{2E19B071-A328-47F7-A112-0CE4CE1B660C}" destId="{D291A0D3-19D4-457F-9F59-F34B8E59F28A}" srcOrd="0" destOrd="0" presId="urn:microsoft.com/office/officeart/2005/8/layout/radial5"/>
    <dgm:cxn modelId="{CA2D3E08-CB86-4AE6-AAF3-24FBAF95D9D6}" srcId="{ABA08719-F6BE-4499-BD5C-E2182E02933D}" destId="{2E19B071-A328-47F7-A112-0CE4CE1B660C}" srcOrd="4" destOrd="0" parTransId="{C67D6AD4-E8AE-4263-A7F4-F96914A3096F}" sibTransId="{1E38E953-2F20-477C-AC82-76A11BB8BF33}"/>
    <dgm:cxn modelId="{983FC920-7A92-4C8C-BBD8-588B0238037A}" type="presOf" srcId="{C18286D1-F566-450B-9C66-EB3579B1A676}" destId="{74C54131-74BD-4029-A017-342F659115FD}" srcOrd="1" destOrd="0" presId="urn:microsoft.com/office/officeart/2005/8/layout/radial5"/>
    <dgm:cxn modelId="{D625EEBC-5645-4840-B2A5-99983F27923E}" type="presParOf" srcId="{E745A1D0-22A3-48B3-A853-2676CFBD6202}" destId="{81C4F734-0D7F-45BA-856E-ED9FCF8B30DF}" srcOrd="0" destOrd="0" presId="urn:microsoft.com/office/officeart/2005/8/layout/radial5"/>
    <dgm:cxn modelId="{6CB05FE5-5C07-4EA2-914D-866B02ED0B4D}" type="presParOf" srcId="{E745A1D0-22A3-48B3-A853-2676CFBD6202}" destId="{B2152BFC-9DD3-4575-9D9B-9C975AEF6D25}" srcOrd="1" destOrd="0" presId="urn:microsoft.com/office/officeart/2005/8/layout/radial5"/>
    <dgm:cxn modelId="{1C43449F-5BDF-4892-9B50-BF2A8F64F1E4}" type="presParOf" srcId="{B2152BFC-9DD3-4575-9D9B-9C975AEF6D25}" destId="{F2307725-A67C-4601-9430-CEDC12439057}" srcOrd="0" destOrd="0" presId="urn:microsoft.com/office/officeart/2005/8/layout/radial5"/>
    <dgm:cxn modelId="{0154A74F-1F9F-4161-93C7-909C5C33D4FA}" type="presParOf" srcId="{E745A1D0-22A3-48B3-A853-2676CFBD6202}" destId="{2CA662F5-02C3-4594-A33C-65E2CF02D7A4}" srcOrd="2" destOrd="0" presId="urn:microsoft.com/office/officeart/2005/8/layout/radial5"/>
    <dgm:cxn modelId="{06549ABE-4829-41E8-A037-FDBCF1BF010C}" type="presParOf" srcId="{E745A1D0-22A3-48B3-A853-2676CFBD6202}" destId="{0C4BF347-D7BC-410B-B4F5-F711E049FE84}" srcOrd="3" destOrd="0" presId="urn:microsoft.com/office/officeart/2005/8/layout/radial5"/>
    <dgm:cxn modelId="{DB9916A8-DA15-406A-82D7-CF73E1B73138}" type="presParOf" srcId="{0C4BF347-D7BC-410B-B4F5-F711E049FE84}" destId="{74C54131-74BD-4029-A017-342F659115FD}" srcOrd="0" destOrd="0" presId="urn:microsoft.com/office/officeart/2005/8/layout/radial5"/>
    <dgm:cxn modelId="{A08E1C5F-52DF-4425-A4BF-971650A6F396}" type="presParOf" srcId="{E745A1D0-22A3-48B3-A853-2676CFBD6202}" destId="{EA304511-9E65-426E-A69B-53A508FEF4FA}" srcOrd="4" destOrd="0" presId="urn:microsoft.com/office/officeart/2005/8/layout/radial5"/>
    <dgm:cxn modelId="{441AB9B5-908D-42C1-9FD7-0C87F82C623A}" type="presParOf" srcId="{E745A1D0-22A3-48B3-A853-2676CFBD6202}" destId="{723EB5C4-7ECF-43A7-B1D8-EBD1D05C7811}" srcOrd="5" destOrd="0" presId="urn:microsoft.com/office/officeart/2005/8/layout/radial5"/>
    <dgm:cxn modelId="{82D72382-E700-490E-9B37-587D42C966C4}" type="presParOf" srcId="{723EB5C4-7ECF-43A7-B1D8-EBD1D05C7811}" destId="{2B6FE3B2-BCE6-42C6-9906-09D27443F6EB}" srcOrd="0" destOrd="0" presId="urn:microsoft.com/office/officeart/2005/8/layout/radial5"/>
    <dgm:cxn modelId="{4AFF3A3A-F1BE-440C-886A-2F9C202A8C71}" type="presParOf" srcId="{E745A1D0-22A3-48B3-A853-2676CFBD6202}" destId="{8183417D-025D-4569-9466-93C26FC94BC9}" srcOrd="6" destOrd="0" presId="urn:microsoft.com/office/officeart/2005/8/layout/radial5"/>
    <dgm:cxn modelId="{6F37A05F-AF92-4356-86AF-7B9CCAA30283}" type="presParOf" srcId="{E745A1D0-22A3-48B3-A853-2676CFBD6202}" destId="{3A506F4C-6F90-4A2A-AE4D-AE4DE0E61FAF}" srcOrd="7" destOrd="0" presId="urn:microsoft.com/office/officeart/2005/8/layout/radial5"/>
    <dgm:cxn modelId="{A83E254D-4A55-4B18-809C-169F441CA56A}" type="presParOf" srcId="{3A506F4C-6F90-4A2A-AE4D-AE4DE0E61FAF}" destId="{669DF543-A1F9-429A-9937-7F3FE49B3B83}" srcOrd="0" destOrd="0" presId="urn:microsoft.com/office/officeart/2005/8/layout/radial5"/>
    <dgm:cxn modelId="{9DF2F3FD-A4EE-4434-B9FF-74BD64126B14}" type="presParOf" srcId="{E745A1D0-22A3-48B3-A853-2676CFBD6202}" destId="{8B48D2A7-F8BA-4FDA-8EA1-115D7FB37DD1}" srcOrd="8" destOrd="0" presId="urn:microsoft.com/office/officeart/2005/8/layout/radial5"/>
    <dgm:cxn modelId="{EC5F48B5-04AF-4D48-A06F-F42FD601D672}" type="presParOf" srcId="{E745A1D0-22A3-48B3-A853-2676CFBD6202}" destId="{401E6CA3-D2E5-4A11-AE87-47E502523A41}" srcOrd="9" destOrd="0" presId="urn:microsoft.com/office/officeart/2005/8/layout/radial5"/>
    <dgm:cxn modelId="{23FA0F2F-E5D8-43AF-B3EB-DE867106C458}" type="presParOf" srcId="{401E6CA3-D2E5-4A11-AE87-47E502523A41}" destId="{BBCE9EE6-7CA9-495E-A68F-0B40783566AC}" srcOrd="0" destOrd="0" presId="urn:microsoft.com/office/officeart/2005/8/layout/radial5"/>
    <dgm:cxn modelId="{0B014C7F-73D7-4FE5-A23D-332BD183EA91}" type="presParOf" srcId="{E745A1D0-22A3-48B3-A853-2676CFBD6202}" destId="{D291A0D3-19D4-457F-9F59-F34B8E59F28A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E75135-2481-4988-9C73-77318D66522C}" type="doc">
      <dgm:prSet loTypeId="urn:microsoft.com/office/officeart/2005/8/layout/lProcess2" loCatId="relationship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C80A56C-6EC0-40B1-9CFD-7034DC31DD0C}">
      <dgm:prSet phldrT="[Текст]"/>
      <dgm:spPr/>
      <dgm:t>
        <a:bodyPr/>
        <a:lstStyle/>
        <a:p>
          <a:r>
            <a:rPr lang="ru-RU" dirty="0" smtClean="0"/>
            <a:t>Семейное единение</a:t>
          </a:r>
          <a:endParaRPr lang="ru-RU" dirty="0"/>
        </a:p>
      </dgm:t>
    </dgm:pt>
    <dgm:pt modelId="{B3A54AEA-6694-4603-92DA-F4B428ADB73A}" type="parTrans" cxnId="{404DFD1D-97B6-46BF-8CB1-943837C82939}">
      <dgm:prSet/>
      <dgm:spPr/>
      <dgm:t>
        <a:bodyPr/>
        <a:lstStyle/>
        <a:p>
          <a:endParaRPr lang="ru-RU"/>
        </a:p>
      </dgm:t>
    </dgm:pt>
    <dgm:pt modelId="{B999EDBD-19D4-44A0-9D71-38C730621AF7}" type="sibTrans" cxnId="{404DFD1D-97B6-46BF-8CB1-943837C82939}">
      <dgm:prSet/>
      <dgm:spPr/>
      <dgm:t>
        <a:bodyPr/>
        <a:lstStyle/>
        <a:p>
          <a:endParaRPr lang="ru-RU"/>
        </a:p>
      </dgm:t>
    </dgm:pt>
    <dgm:pt modelId="{D476EC3D-D617-49FE-AC8E-29B7C1012497}">
      <dgm:prSet phldrT="[Текст]"/>
      <dgm:spPr/>
      <dgm:t>
        <a:bodyPr/>
        <a:lstStyle/>
        <a:p>
          <a:r>
            <a:rPr lang="ru-RU" dirty="0" smtClean="0"/>
            <a:t>Глубокое и содержательное общение</a:t>
          </a:r>
          <a:endParaRPr lang="ru-RU" dirty="0"/>
        </a:p>
      </dgm:t>
    </dgm:pt>
    <dgm:pt modelId="{6D568515-506D-4A4E-ADF2-4A29FF729ECB}" type="parTrans" cxnId="{274450A9-1228-4FAB-BC4D-2283B4315482}">
      <dgm:prSet/>
      <dgm:spPr/>
      <dgm:t>
        <a:bodyPr/>
        <a:lstStyle/>
        <a:p>
          <a:endParaRPr lang="ru-RU"/>
        </a:p>
      </dgm:t>
    </dgm:pt>
    <dgm:pt modelId="{0009B3C1-3721-4EBA-A85D-37C0A53DCC2A}" type="sibTrans" cxnId="{274450A9-1228-4FAB-BC4D-2283B4315482}">
      <dgm:prSet/>
      <dgm:spPr/>
      <dgm:t>
        <a:bodyPr/>
        <a:lstStyle/>
        <a:p>
          <a:endParaRPr lang="ru-RU"/>
        </a:p>
      </dgm:t>
    </dgm:pt>
    <dgm:pt modelId="{5A4A7999-071E-407C-98C6-52728F7387DB}">
      <dgm:prSet phldrT="[Текст]"/>
      <dgm:spPr/>
      <dgm:t>
        <a:bodyPr/>
        <a:lstStyle/>
        <a:p>
          <a:r>
            <a:rPr lang="ru-RU" dirty="0" smtClean="0"/>
            <a:t>Понимать потребность и интересы ребенка</a:t>
          </a:r>
          <a:endParaRPr lang="ru-RU" dirty="0"/>
        </a:p>
      </dgm:t>
    </dgm:pt>
    <dgm:pt modelId="{245B6F61-71ED-413C-9A55-A4AACF5411BE}" type="parTrans" cxnId="{49B756AA-4B28-4DF0-AD88-82BBE989A67E}">
      <dgm:prSet/>
      <dgm:spPr/>
      <dgm:t>
        <a:bodyPr/>
        <a:lstStyle/>
        <a:p>
          <a:endParaRPr lang="ru-RU"/>
        </a:p>
      </dgm:t>
    </dgm:pt>
    <dgm:pt modelId="{DC9A5015-4FEF-417D-9008-83415ECE6760}" type="sibTrans" cxnId="{49B756AA-4B28-4DF0-AD88-82BBE989A67E}">
      <dgm:prSet/>
      <dgm:spPr/>
      <dgm:t>
        <a:bodyPr/>
        <a:lstStyle/>
        <a:p>
          <a:endParaRPr lang="ru-RU"/>
        </a:p>
      </dgm:t>
    </dgm:pt>
    <dgm:pt modelId="{2CE64BF6-5C89-478F-B710-B3086CF1EB87}">
      <dgm:prSet phldrT="[Текст]"/>
      <dgm:spPr/>
      <dgm:t>
        <a:bodyPr/>
        <a:lstStyle/>
        <a:p>
          <a:r>
            <a:rPr lang="ru-RU" dirty="0" smtClean="0"/>
            <a:t>Регулярные семейные мероприятия</a:t>
          </a:r>
          <a:endParaRPr lang="ru-RU" dirty="0"/>
        </a:p>
      </dgm:t>
    </dgm:pt>
    <dgm:pt modelId="{DD484B33-1C40-4BD1-B440-120A40B54D4B}" type="parTrans" cxnId="{C497AB09-6F85-4C62-A2A2-BC73368AFC79}">
      <dgm:prSet/>
      <dgm:spPr/>
      <dgm:t>
        <a:bodyPr/>
        <a:lstStyle/>
        <a:p>
          <a:endParaRPr lang="ru-RU"/>
        </a:p>
      </dgm:t>
    </dgm:pt>
    <dgm:pt modelId="{AEC3B8EA-6F13-4D71-A610-54E00956D754}" type="sibTrans" cxnId="{C497AB09-6F85-4C62-A2A2-BC73368AFC79}">
      <dgm:prSet/>
      <dgm:spPr/>
      <dgm:t>
        <a:bodyPr/>
        <a:lstStyle/>
        <a:p>
          <a:endParaRPr lang="ru-RU"/>
        </a:p>
      </dgm:t>
    </dgm:pt>
    <dgm:pt modelId="{549B4619-7F60-45CA-9C2C-5EE854D09FC5}" type="pres">
      <dgm:prSet presAssocID="{24E75135-2481-4988-9C73-77318D66522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A6C905-ACE4-441D-B7DE-11A7A87AF237}" type="pres">
      <dgm:prSet presAssocID="{2C80A56C-6EC0-40B1-9CFD-7034DC31DD0C}" presName="compNode" presStyleCnt="0"/>
      <dgm:spPr/>
    </dgm:pt>
    <dgm:pt modelId="{42FACDED-6602-4B2F-8F7C-C496271EA137}" type="pres">
      <dgm:prSet presAssocID="{2C80A56C-6EC0-40B1-9CFD-7034DC31DD0C}" presName="aNode" presStyleLbl="bgShp" presStyleIdx="0" presStyleCnt="1"/>
      <dgm:spPr/>
      <dgm:t>
        <a:bodyPr/>
        <a:lstStyle/>
        <a:p>
          <a:endParaRPr lang="ru-RU"/>
        </a:p>
      </dgm:t>
    </dgm:pt>
    <dgm:pt modelId="{0F414461-75DA-405D-B5EF-7B46A83B02EF}" type="pres">
      <dgm:prSet presAssocID="{2C80A56C-6EC0-40B1-9CFD-7034DC31DD0C}" presName="textNode" presStyleLbl="bgShp" presStyleIdx="0" presStyleCnt="1"/>
      <dgm:spPr/>
      <dgm:t>
        <a:bodyPr/>
        <a:lstStyle/>
        <a:p>
          <a:endParaRPr lang="ru-RU"/>
        </a:p>
      </dgm:t>
    </dgm:pt>
    <dgm:pt modelId="{B9133350-7087-4456-B749-922E0A6214C2}" type="pres">
      <dgm:prSet presAssocID="{2C80A56C-6EC0-40B1-9CFD-7034DC31DD0C}" presName="compChildNode" presStyleCnt="0"/>
      <dgm:spPr/>
    </dgm:pt>
    <dgm:pt modelId="{2CCFD133-200F-432B-8843-1B58DC5EFE39}" type="pres">
      <dgm:prSet presAssocID="{2C80A56C-6EC0-40B1-9CFD-7034DC31DD0C}" presName="theInnerList" presStyleCnt="0"/>
      <dgm:spPr/>
    </dgm:pt>
    <dgm:pt modelId="{CFECB14D-FA76-4B1E-AEAA-79E8C0F57BDF}" type="pres">
      <dgm:prSet presAssocID="{D476EC3D-D617-49FE-AC8E-29B7C1012497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F69D8-3029-45DE-9D3E-5DA0CB6F8B61}" type="pres">
      <dgm:prSet presAssocID="{D476EC3D-D617-49FE-AC8E-29B7C1012497}" presName="aSpace2" presStyleCnt="0"/>
      <dgm:spPr/>
    </dgm:pt>
    <dgm:pt modelId="{73B148F4-CB64-44AC-9C02-E6619EB22CD5}" type="pres">
      <dgm:prSet presAssocID="{5A4A7999-071E-407C-98C6-52728F7387DB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75DF3-2D0A-47CD-97DA-7A7744116D85}" type="pres">
      <dgm:prSet presAssocID="{5A4A7999-071E-407C-98C6-52728F7387DB}" presName="aSpace2" presStyleCnt="0"/>
      <dgm:spPr/>
    </dgm:pt>
    <dgm:pt modelId="{90BFF0EC-4FC5-44FE-89FA-C8F5CB42C112}" type="pres">
      <dgm:prSet presAssocID="{2CE64BF6-5C89-478F-B710-B3086CF1EB8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DFD1D-97B6-46BF-8CB1-943837C82939}" srcId="{24E75135-2481-4988-9C73-77318D66522C}" destId="{2C80A56C-6EC0-40B1-9CFD-7034DC31DD0C}" srcOrd="0" destOrd="0" parTransId="{B3A54AEA-6694-4603-92DA-F4B428ADB73A}" sibTransId="{B999EDBD-19D4-44A0-9D71-38C730621AF7}"/>
    <dgm:cxn modelId="{CE3F02D0-14FC-4962-A133-555B7AD0B923}" type="presOf" srcId="{24E75135-2481-4988-9C73-77318D66522C}" destId="{549B4619-7F60-45CA-9C2C-5EE854D09FC5}" srcOrd="0" destOrd="0" presId="urn:microsoft.com/office/officeart/2005/8/layout/lProcess2"/>
    <dgm:cxn modelId="{274450A9-1228-4FAB-BC4D-2283B4315482}" srcId="{2C80A56C-6EC0-40B1-9CFD-7034DC31DD0C}" destId="{D476EC3D-D617-49FE-AC8E-29B7C1012497}" srcOrd="0" destOrd="0" parTransId="{6D568515-506D-4A4E-ADF2-4A29FF729ECB}" sibTransId="{0009B3C1-3721-4EBA-A85D-37C0A53DCC2A}"/>
    <dgm:cxn modelId="{49B756AA-4B28-4DF0-AD88-82BBE989A67E}" srcId="{2C80A56C-6EC0-40B1-9CFD-7034DC31DD0C}" destId="{5A4A7999-071E-407C-98C6-52728F7387DB}" srcOrd="1" destOrd="0" parTransId="{245B6F61-71ED-413C-9A55-A4AACF5411BE}" sibTransId="{DC9A5015-4FEF-417D-9008-83415ECE6760}"/>
    <dgm:cxn modelId="{8D47CFF6-26AB-4E47-BEB3-55AA220DAB6B}" type="presOf" srcId="{D476EC3D-D617-49FE-AC8E-29B7C1012497}" destId="{CFECB14D-FA76-4B1E-AEAA-79E8C0F57BDF}" srcOrd="0" destOrd="0" presId="urn:microsoft.com/office/officeart/2005/8/layout/lProcess2"/>
    <dgm:cxn modelId="{98F79D92-DE6A-4CE7-B8E4-061A5B8DA53B}" type="presOf" srcId="{2C80A56C-6EC0-40B1-9CFD-7034DC31DD0C}" destId="{42FACDED-6602-4B2F-8F7C-C496271EA137}" srcOrd="0" destOrd="0" presId="urn:microsoft.com/office/officeart/2005/8/layout/lProcess2"/>
    <dgm:cxn modelId="{E46E35BF-2247-4A9F-9719-6142232CD451}" type="presOf" srcId="{5A4A7999-071E-407C-98C6-52728F7387DB}" destId="{73B148F4-CB64-44AC-9C02-E6619EB22CD5}" srcOrd="0" destOrd="0" presId="urn:microsoft.com/office/officeart/2005/8/layout/lProcess2"/>
    <dgm:cxn modelId="{C497AB09-6F85-4C62-A2A2-BC73368AFC79}" srcId="{2C80A56C-6EC0-40B1-9CFD-7034DC31DD0C}" destId="{2CE64BF6-5C89-478F-B710-B3086CF1EB87}" srcOrd="2" destOrd="0" parTransId="{DD484B33-1C40-4BD1-B440-120A40B54D4B}" sibTransId="{AEC3B8EA-6F13-4D71-A610-54E00956D754}"/>
    <dgm:cxn modelId="{611686DC-E7B0-4BA8-B80B-3F67F65D8D5B}" type="presOf" srcId="{2CE64BF6-5C89-478F-B710-B3086CF1EB87}" destId="{90BFF0EC-4FC5-44FE-89FA-C8F5CB42C112}" srcOrd="0" destOrd="0" presId="urn:microsoft.com/office/officeart/2005/8/layout/lProcess2"/>
    <dgm:cxn modelId="{0AFC866E-94C1-4B20-8E0A-1913819E6F30}" type="presOf" srcId="{2C80A56C-6EC0-40B1-9CFD-7034DC31DD0C}" destId="{0F414461-75DA-405D-B5EF-7B46A83B02EF}" srcOrd="1" destOrd="0" presId="urn:microsoft.com/office/officeart/2005/8/layout/lProcess2"/>
    <dgm:cxn modelId="{26715560-F38A-49DB-B843-D076B266B0DA}" type="presParOf" srcId="{549B4619-7F60-45CA-9C2C-5EE854D09FC5}" destId="{B0A6C905-ACE4-441D-B7DE-11A7A87AF237}" srcOrd="0" destOrd="0" presId="urn:microsoft.com/office/officeart/2005/8/layout/lProcess2"/>
    <dgm:cxn modelId="{41029AFF-68F3-42AF-B5AC-96D891CFBE49}" type="presParOf" srcId="{B0A6C905-ACE4-441D-B7DE-11A7A87AF237}" destId="{42FACDED-6602-4B2F-8F7C-C496271EA137}" srcOrd="0" destOrd="0" presId="urn:microsoft.com/office/officeart/2005/8/layout/lProcess2"/>
    <dgm:cxn modelId="{5D0FDE82-372E-4906-9DBD-AEB37119890D}" type="presParOf" srcId="{B0A6C905-ACE4-441D-B7DE-11A7A87AF237}" destId="{0F414461-75DA-405D-B5EF-7B46A83B02EF}" srcOrd="1" destOrd="0" presId="urn:microsoft.com/office/officeart/2005/8/layout/lProcess2"/>
    <dgm:cxn modelId="{F7ADF067-CCB0-4F8E-A4C4-BA95608619C5}" type="presParOf" srcId="{B0A6C905-ACE4-441D-B7DE-11A7A87AF237}" destId="{B9133350-7087-4456-B749-922E0A6214C2}" srcOrd="2" destOrd="0" presId="urn:microsoft.com/office/officeart/2005/8/layout/lProcess2"/>
    <dgm:cxn modelId="{84995710-1991-4908-A179-1E4BCDEE81A3}" type="presParOf" srcId="{B9133350-7087-4456-B749-922E0A6214C2}" destId="{2CCFD133-200F-432B-8843-1B58DC5EFE39}" srcOrd="0" destOrd="0" presId="urn:microsoft.com/office/officeart/2005/8/layout/lProcess2"/>
    <dgm:cxn modelId="{BF7327F9-B41D-4EA2-8476-57DEBF8ADE6D}" type="presParOf" srcId="{2CCFD133-200F-432B-8843-1B58DC5EFE39}" destId="{CFECB14D-FA76-4B1E-AEAA-79E8C0F57BDF}" srcOrd="0" destOrd="0" presId="urn:microsoft.com/office/officeart/2005/8/layout/lProcess2"/>
    <dgm:cxn modelId="{4D699CEE-CEBC-4D65-8739-BB441B80AD1D}" type="presParOf" srcId="{2CCFD133-200F-432B-8843-1B58DC5EFE39}" destId="{917F69D8-3029-45DE-9D3E-5DA0CB6F8B61}" srcOrd="1" destOrd="0" presId="urn:microsoft.com/office/officeart/2005/8/layout/lProcess2"/>
    <dgm:cxn modelId="{20EF4CBC-63C1-4684-A551-BC7984280481}" type="presParOf" srcId="{2CCFD133-200F-432B-8843-1B58DC5EFE39}" destId="{73B148F4-CB64-44AC-9C02-E6619EB22CD5}" srcOrd="2" destOrd="0" presId="urn:microsoft.com/office/officeart/2005/8/layout/lProcess2"/>
    <dgm:cxn modelId="{5B439385-3655-421D-AD12-B7C219ADDD0C}" type="presParOf" srcId="{2CCFD133-200F-432B-8843-1B58DC5EFE39}" destId="{D9D75DF3-2D0A-47CD-97DA-7A7744116D85}" srcOrd="3" destOrd="0" presId="urn:microsoft.com/office/officeart/2005/8/layout/lProcess2"/>
    <dgm:cxn modelId="{BB3BF36C-D560-436E-94BF-1D83395EF8AB}" type="presParOf" srcId="{2CCFD133-200F-432B-8843-1B58DC5EFE39}" destId="{90BFF0EC-4FC5-44FE-89FA-C8F5CB42C112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E36526-354E-4B19-824D-954EE326A1E1}" type="doc">
      <dgm:prSet loTypeId="urn:microsoft.com/office/officeart/2005/8/layout/lProcess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8E72E4-2182-4AB7-B460-5C3A0498BCC0}">
      <dgm:prSet phldrT="[Текст]"/>
      <dgm:spPr/>
      <dgm:t>
        <a:bodyPr/>
        <a:lstStyle/>
        <a:p>
          <a:r>
            <a:rPr lang="ru-RU" dirty="0" smtClean="0"/>
            <a:t>Стрессоустойчивость</a:t>
          </a:r>
          <a:endParaRPr lang="ru-RU" dirty="0"/>
        </a:p>
      </dgm:t>
    </dgm:pt>
    <dgm:pt modelId="{2CE597D9-90C3-4E3E-A902-97D747F690A1}" type="parTrans" cxnId="{94DA5798-98E3-4FA7-9419-8EB09F227B4B}">
      <dgm:prSet/>
      <dgm:spPr/>
      <dgm:t>
        <a:bodyPr/>
        <a:lstStyle/>
        <a:p>
          <a:endParaRPr lang="ru-RU"/>
        </a:p>
      </dgm:t>
    </dgm:pt>
    <dgm:pt modelId="{C1D9E2B1-41AA-40C1-9899-13D87D5A591C}" type="sibTrans" cxnId="{94DA5798-98E3-4FA7-9419-8EB09F227B4B}">
      <dgm:prSet/>
      <dgm:spPr/>
      <dgm:t>
        <a:bodyPr/>
        <a:lstStyle/>
        <a:p>
          <a:endParaRPr lang="ru-RU"/>
        </a:p>
      </dgm:t>
    </dgm:pt>
    <dgm:pt modelId="{628BDCE2-4AED-451C-A1B4-20A391FAF170}">
      <dgm:prSet phldrT="[Текст]"/>
      <dgm:spPr/>
      <dgm:t>
        <a:bodyPr/>
        <a:lstStyle/>
        <a:p>
          <a:r>
            <a:rPr lang="ru-RU" dirty="0" smtClean="0"/>
            <a:t>Совместные достижения и успехи </a:t>
          </a:r>
          <a:endParaRPr lang="ru-RU" dirty="0"/>
        </a:p>
      </dgm:t>
    </dgm:pt>
    <dgm:pt modelId="{C134E58E-97E6-4548-8E9C-A6E2FF8D30F9}" type="parTrans" cxnId="{F0BE74E4-1F57-4B0D-A919-A0E82008246C}">
      <dgm:prSet/>
      <dgm:spPr/>
      <dgm:t>
        <a:bodyPr/>
        <a:lstStyle/>
        <a:p>
          <a:endParaRPr lang="ru-RU"/>
        </a:p>
      </dgm:t>
    </dgm:pt>
    <dgm:pt modelId="{2BD31394-6A46-444B-B416-131020CF8300}" type="sibTrans" cxnId="{F0BE74E4-1F57-4B0D-A919-A0E82008246C}">
      <dgm:prSet/>
      <dgm:spPr/>
      <dgm:t>
        <a:bodyPr/>
        <a:lstStyle/>
        <a:p>
          <a:endParaRPr lang="ru-RU"/>
        </a:p>
      </dgm:t>
    </dgm:pt>
    <dgm:pt modelId="{7573F8A2-03F6-4F3E-8707-65F60120EF95}">
      <dgm:prSet phldrT="[Текст]"/>
      <dgm:spPr/>
      <dgm:t>
        <a:bodyPr/>
        <a:lstStyle/>
        <a:p>
          <a:r>
            <a:rPr lang="ru-RU" dirty="0" smtClean="0"/>
            <a:t>Снять напряжение и усталость</a:t>
          </a:r>
          <a:endParaRPr lang="ru-RU" dirty="0"/>
        </a:p>
      </dgm:t>
    </dgm:pt>
    <dgm:pt modelId="{4F93BAD9-0C7C-40B1-8698-B0FD9C1BC6DE}" type="parTrans" cxnId="{5A56FD55-9478-463C-A119-AC36717BE42D}">
      <dgm:prSet/>
      <dgm:spPr/>
      <dgm:t>
        <a:bodyPr/>
        <a:lstStyle/>
        <a:p>
          <a:endParaRPr lang="ru-RU"/>
        </a:p>
      </dgm:t>
    </dgm:pt>
    <dgm:pt modelId="{4419884D-1464-4E71-B755-66DF83943058}" type="sibTrans" cxnId="{5A56FD55-9478-463C-A119-AC36717BE42D}">
      <dgm:prSet/>
      <dgm:spPr/>
      <dgm:t>
        <a:bodyPr/>
        <a:lstStyle/>
        <a:p>
          <a:endParaRPr lang="ru-RU"/>
        </a:p>
      </dgm:t>
    </dgm:pt>
    <dgm:pt modelId="{B5DF141A-EB66-4204-B549-44458C27BEE3}" type="pres">
      <dgm:prSet presAssocID="{8EE36526-354E-4B19-824D-954EE326A1E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E1AE24-F846-4245-A09C-88CF7E9FB6DA}" type="pres">
      <dgm:prSet presAssocID="{A88E72E4-2182-4AB7-B460-5C3A0498BCC0}" presName="compNode" presStyleCnt="0"/>
      <dgm:spPr/>
    </dgm:pt>
    <dgm:pt modelId="{352D2DBA-0486-4B64-B6C3-C02CFFD89442}" type="pres">
      <dgm:prSet presAssocID="{A88E72E4-2182-4AB7-B460-5C3A0498BCC0}" presName="aNode" presStyleLbl="bgShp" presStyleIdx="0" presStyleCnt="1" custLinFactNeighborX="-4902"/>
      <dgm:spPr/>
      <dgm:t>
        <a:bodyPr/>
        <a:lstStyle/>
        <a:p>
          <a:endParaRPr lang="ru-RU"/>
        </a:p>
      </dgm:t>
    </dgm:pt>
    <dgm:pt modelId="{FEB383BE-47AA-46D9-A16D-FFF167DE6358}" type="pres">
      <dgm:prSet presAssocID="{A88E72E4-2182-4AB7-B460-5C3A0498BCC0}" presName="textNode" presStyleLbl="bgShp" presStyleIdx="0" presStyleCnt="1"/>
      <dgm:spPr/>
      <dgm:t>
        <a:bodyPr/>
        <a:lstStyle/>
        <a:p>
          <a:endParaRPr lang="ru-RU"/>
        </a:p>
      </dgm:t>
    </dgm:pt>
    <dgm:pt modelId="{2830136C-BC18-4786-91A0-C37E83F0E8C3}" type="pres">
      <dgm:prSet presAssocID="{A88E72E4-2182-4AB7-B460-5C3A0498BCC0}" presName="compChildNode" presStyleCnt="0"/>
      <dgm:spPr/>
    </dgm:pt>
    <dgm:pt modelId="{9B2E3C6E-AAA3-4557-9EF6-5D9CBC8BFC3C}" type="pres">
      <dgm:prSet presAssocID="{A88E72E4-2182-4AB7-B460-5C3A0498BCC0}" presName="theInnerList" presStyleCnt="0"/>
      <dgm:spPr/>
    </dgm:pt>
    <dgm:pt modelId="{DD31E8F5-14CC-4D64-B249-3DA954555534}" type="pres">
      <dgm:prSet presAssocID="{628BDCE2-4AED-451C-A1B4-20A391FAF170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03512-B673-4BC7-BF95-56189AB20BCB}" type="pres">
      <dgm:prSet presAssocID="{628BDCE2-4AED-451C-A1B4-20A391FAF170}" presName="aSpace2" presStyleCnt="0"/>
      <dgm:spPr/>
    </dgm:pt>
    <dgm:pt modelId="{2BEB254C-82BA-4AFF-A1BA-2ADD3A69E912}" type="pres">
      <dgm:prSet presAssocID="{7573F8A2-03F6-4F3E-8707-65F60120EF95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DB1962-DC86-48EB-BB61-8A87DCEE126C}" type="presOf" srcId="{8EE36526-354E-4B19-824D-954EE326A1E1}" destId="{B5DF141A-EB66-4204-B549-44458C27BEE3}" srcOrd="0" destOrd="0" presId="urn:microsoft.com/office/officeart/2005/8/layout/lProcess2"/>
    <dgm:cxn modelId="{A2BA27A6-E600-4EF2-B42C-8B259790F6D8}" type="presOf" srcId="{A88E72E4-2182-4AB7-B460-5C3A0498BCC0}" destId="{352D2DBA-0486-4B64-B6C3-C02CFFD89442}" srcOrd="0" destOrd="0" presId="urn:microsoft.com/office/officeart/2005/8/layout/lProcess2"/>
    <dgm:cxn modelId="{BE1FC0C6-A1CE-471B-8C98-BE7E83534C81}" type="presOf" srcId="{A88E72E4-2182-4AB7-B460-5C3A0498BCC0}" destId="{FEB383BE-47AA-46D9-A16D-FFF167DE6358}" srcOrd="1" destOrd="0" presId="urn:microsoft.com/office/officeart/2005/8/layout/lProcess2"/>
    <dgm:cxn modelId="{94DA5798-98E3-4FA7-9419-8EB09F227B4B}" srcId="{8EE36526-354E-4B19-824D-954EE326A1E1}" destId="{A88E72E4-2182-4AB7-B460-5C3A0498BCC0}" srcOrd="0" destOrd="0" parTransId="{2CE597D9-90C3-4E3E-A902-97D747F690A1}" sibTransId="{C1D9E2B1-41AA-40C1-9899-13D87D5A591C}"/>
    <dgm:cxn modelId="{882DE589-1E4A-4723-8EA4-EB7327370E43}" type="presOf" srcId="{628BDCE2-4AED-451C-A1B4-20A391FAF170}" destId="{DD31E8F5-14CC-4D64-B249-3DA954555534}" srcOrd="0" destOrd="0" presId="urn:microsoft.com/office/officeart/2005/8/layout/lProcess2"/>
    <dgm:cxn modelId="{C37D7A21-F3FA-4726-B323-D4B136142EE0}" type="presOf" srcId="{7573F8A2-03F6-4F3E-8707-65F60120EF95}" destId="{2BEB254C-82BA-4AFF-A1BA-2ADD3A69E912}" srcOrd="0" destOrd="0" presId="urn:microsoft.com/office/officeart/2005/8/layout/lProcess2"/>
    <dgm:cxn modelId="{5A56FD55-9478-463C-A119-AC36717BE42D}" srcId="{A88E72E4-2182-4AB7-B460-5C3A0498BCC0}" destId="{7573F8A2-03F6-4F3E-8707-65F60120EF95}" srcOrd="1" destOrd="0" parTransId="{4F93BAD9-0C7C-40B1-8698-B0FD9C1BC6DE}" sibTransId="{4419884D-1464-4E71-B755-66DF83943058}"/>
    <dgm:cxn modelId="{F0BE74E4-1F57-4B0D-A919-A0E82008246C}" srcId="{A88E72E4-2182-4AB7-B460-5C3A0498BCC0}" destId="{628BDCE2-4AED-451C-A1B4-20A391FAF170}" srcOrd="0" destOrd="0" parTransId="{C134E58E-97E6-4548-8E9C-A6E2FF8D30F9}" sibTransId="{2BD31394-6A46-444B-B416-131020CF8300}"/>
    <dgm:cxn modelId="{E1EC9797-302B-4441-89DC-989239ACC9C3}" type="presParOf" srcId="{B5DF141A-EB66-4204-B549-44458C27BEE3}" destId="{FCE1AE24-F846-4245-A09C-88CF7E9FB6DA}" srcOrd="0" destOrd="0" presId="urn:microsoft.com/office/officeart/2005/8/layout/lProcess2"/>
    <dgm:cxn modelId="{FB0D7264-C778-4AC1-8D70-B22B17105220}" type="presParOf" srcId="{FCE1AE24-F846-4245-A09C-88CF7E9FB6DA}" destId="{352D2DBA-0486-4B64-B6C3-C02CFFD89442}" srcOrd="0" destOrd="0" presId="urn:microsoft.com/office/officeart/2005/8/layout/lProcess2"/>
    <dgm:cxn modelId="{2FFCB171-412C-4D15-AD3B-3E4EE0D2D406}" type="presParOf" srcId="{FCE1AE24-F846-4245-A09C-88CF7E9FB6DA}" destId="{FEB383BE-47AA-46D9-A16D-FFF167DE6358}" srcOrd="1" destOrd="0" presId="urn:microsoft.com/office/officeart/2005/8/layout/lProcess2"/>
    <dgm:cxn modelId="{0623E3DD-8984-4EFB-979E-73F2A5077A43}" type="presParOf" srcId="{FCE1AE24-F846-4245-A09C-88CF7E9FB6DA}" destId="{2830136C-BC18-4786-91A0-C37E83F0E8C3}" srcOrd="2" destOrd="0" presId="urn:microsoft.com/office/officeart/2005/8/layout/lProcess2"/>
    <dgm:cxn modelId="{B8EA8748-B40B-43E9-9266-D9E6601819AA}" type="presParOf" srcId="{2830136C-BC18-4786-91A0-C37E83F0E8C3}" destId="{9B2E3C6E-AAA3-4557-9EF6-5D9CBC8BFC3C}" srcOrd="0" destOrd="0" presId="urn:microsoft.com/office/officeart/2005/8/layout/lProcess2"/>
    <dgm:cxn modelId="{D5BAD070-2B5F-4C64-AC18-D73551AC458D}" type="presParOf" srcId="{9B2E3C6E-AAA3-4557-9EF6-5D9CBC8BFC3C}" destId="{DD31E8F5-14CC-4D64-B249-3DA954555534}" srcOrd="0" destOrd="0" presId="urn:microsoft.com/office/officeart/2005/8/layout/lProcess2"/>
    <dgm:cxn modelId="{048657A4-DEAF-45E2-B070-7CEA063B887E}" type="presParOf" srcId="{9B2E3C6E-AAA3-4557-9EF6-5D9CBC8BFC3C}" destId="{AE103512-B673-4BC7-BF95-56189AB20BCB}" srcOrd="1" destOrd="0" presId="urn:microsoft.com/office/officeart/2005/8/layout/lProcess2"/>
    <dgm:cxn modelId="{B58113CE-1FCE-4B8F-AFFF-5906FC45E17A}" type="presParOf" srcId="{9B2E3C6E-AAA3-4557-9EF6-5D9CBC8BFC3C}" destId="{2BEB254C-82BA-4AFF-A1BA-2ADD3A69E91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8254D-43FA-4EA7-83A4-72FAF50CFA08}" type="doc">
      <dgm:prSet loTypeId="urn:microsoft.com/office/officeart/2005/8/layout/lProcess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7EA6C7-943C-41B0-B22F-BF357A713F2F}">
      <dgm:prSet phldrT="[Текст]"/>
      <dgm:spPr/>
      <dgm:t>
        <a:bodyPr/>
        <a:lstStyle/>
        <a:p>
          <a:r>
            <a:rPr lang="ru-RU" dirty="0" smtClean="0"/>
            <a:t>Саморазвитие</a:t>
          </a:r>
          <a:endParaRPr lang="ru-RU" dirty="0"/>
        </a:p>
      </dgm:t>
    </dgm:pt>
    <dgm:pt modelId="{44F59F04-FD96-41DE-A422-B8D522D0728B}" type="parTrans" cxnId="{1C6F1394-91AD-41D7-8BD0-3AAC388CE734}">
      <dgm:prSet/>
      <dgm:spPr/>
      <dgm:t>
        <a:bodyPr/>
        <a:lstStyle/>
        <a:p>
          <a:endParaRPr lang="ru-RU"/>
        </a:p>
      </dgm:t>
    </dgm:pt>
    <dgm:pt modelId="{FDCF9CFA-915F-4313-97E6-3A72A7A52820}" type="sibTrans" cxnId="{1C6F1394-91AD-41D7-8BD0-3AAC388CE734}">
      <dgm:prSet/>
      <dgm:spPr/>
      <dgm:t>
        <a:bodyPr/>
        <a:lstStyle/>
        <a:p>
          <a:endParaRPr lang="ru-RU"/>
        </a:p>
      </dgm:t>
    </dgm:pt>
    <dgm:pt modelId="{D4A3D852-8263-48E0-9425-3C6E30573D12}">
      <dgm:prSet phldrT="[Текст]"/>
      <dgm:spPr/>
      <dgm:t>
        <a:bodyPr/>
        <a:lstStyle/>
        <a:p>
          <a:r>
            <a:rPr lang="ru-RU" dirty="0" smtClean="0"/>
            <a:t>Развитие интеллектуальных способностей</a:t>
          </a:r>
          <a:endParaRPr lang="ru-RU" dirty="0"/>
        </a:p>
      </dgm:t>
    </dgm:pt>
    <dgm:pt modelId="{B09EAB1B-1A5E-4515-9676-C3D071CE317E}" type="parTrans" cxnId="{4939E224-BE9A-4DAE-B0EA-21DF194321CB}">
      <dgm:prSet/>
      <dgm:spPr/>
      <dgm:t>
        <a:bodyPr/>
        <a:lstStyle/>
        <a:p>
          <a:endParaRPr lang="ru-RU"/>
        </a:p>
      </dgm:t>
    </dgm:pt>
    <dgm:pt modelId="{A2333C5A-0F91-4E24-9A36-0416E728D61D}" type="sibTrans" cxnId="{4939E224-BE9A-4DAE-B0EA-21DF194321CB}">
      <dgm:prSet/>
      <dgm:spPr/>
      <dgm:t>
        <a:bodyPr/>
        <a:lstStyle/>
        <a:p>
          <a:endParaRPr lang="ru-RU"/>
        </a:p>
      </dgm:t>
    </dgm:pt>
    <dgm:pt modelId="{5B3C7D44-187A-4144-93D1-7CCF2E93ADDB}">
      <dgm:prSet phldrT="[Текст]"/>
      <dgm:spPr/>
      <dgm:t>
        <a:bodyPr/>
        <a:lstStyle/>
        <a:p>
          <a:r>
            <a:rPr lang="ru-RU" dirty="0" smtClean="0"/>
            <a:t>Новые знания и опыт</a:t>
          </a:r>
          <a:endParaRPr lang="ru-RU" dirty="0"/>
        </a:p>
      </dgm:t>
    </dgm:pt>
    <dgm:pt modelId="{18A9B8DA-B226-4BD2-A05E-343EBD7635D6}" type="parTrans" cxnId="{2B4FE764-F912-4CB1-9D82-A1402638821D}">
      <dgm:prSet/>
      <dgm:spPr/>
      <dgm:t>
        <a:bodyPr/>
        <a:lstStyle/>
        <a:p>
          <a:endParaRPr lang="ru-RU"/>
        </a:p>
      </dgm:t>
    </dgm:pt>
    <dgm:pt modelId="{9BE5AE12-F1A1-4D81-BF3D-3C1E32AC6E5F}" type="sibTrans" cxnId="{2B4FE764-F912-4CB1-9D82-A1402638821D}">
      <dgm:prSet/>
      <dgm:spPr/>
      <dgm:t>
        <a:bodyPr/>
        <a:lstStyle/>
        <a:p>
          <a:endParaRPr lang="ru-RU"/>
        </a:p>
      </dgm:t>
    </dgm:pt>
    <dgm:pt modelId="{48A70C8C-8647-46E9-A461-327DAC7E5A7E}" type="pres">
      <dgm:prSet presAssocID="{8A58254D-43FA-4EA7-83A4-72FAF50CFA0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58F5C5-EAE9-43E4-94C1-CEF77ACAEAB0}" type="pres">
      <dgm:prSet presAssocID="{0F7EA6C7-943C-41B0-B22F-BF357A713F2F}" presName="compNode" presStyleCnt="0"/>
      <dgm:spPr/>
    </dgm:pt>
    <dgm:pt modelId="{A0DBC7AA-157A-447C-92CA-4FD38119D655}" type="pres">
      <dgm:prSet presAssocID="{0F7EA6C7-943C-41B0-B22F-BF357A713F2F}" presName="aNode" presStyleLbl="bgShp" presStyleIdx="0" presStyleCnt="1"/>
      <dgm:spPr/>
      <dgm:t>
        <a:bodyPr/>
        <a:lstStyle/>
        <a:p>
          <a:endParaRPr lang="ru-RU"/>
        </a:p>
      </dgm:t>
    </dgm:pt>
    <dgm:pt modelId="{CA6DCF06-2F2C-4C6F-8853-EF1FE10CD228}" type="pres">
      <dgm:prSet presAssocID="{0F7EA6C7-943C-41B0-B22F-BF357A713F2F}" presName="textNode" presStyleLbl="bgShp" presStyleIdx="0" presStyleCnt="1"/>
      <dgm:spPr/>
      <dgm:t>
        <a:bodyPr/>
        <a:lstStyle/>
        <a:p>
          <a:endParaRPr lang="ru-RU"/>
        </a:p>
      </dgm:t>
    </dgm:pt>
    <dgm:pt modelId="{47C61C83-3669-432A-A3B6-765289109139}" type="pres">
      <dgm:prSet presAssocID="{0F7EA6C7-943C-41B0-B22F-BF357A713F2F}" presName="compChildNode" presStyleCnt="0"/>
      <dgm:spPr/>
    </dgm:pt>
    <dgm:pt modelId="{63606518-6ACE-4C1A-BCEA-DABB5C5F4D8E}" type="pres">
      <dgm:prSet presAssocID="{0F7EA6C7-943C-41B0-B22F-BF357A713F2F}" presName="theInnerList" presStyleCnt="0"/>
      <dgm:spPr/>
    </dgm:pt>
    <dgm:pt modelId="{92FE104D-ED7E-4151-93A9-899F814CC137}" type="pres">
      <dgm:prSet presAssocID="{D4A3D852-8263-48E0-9425-3C6E30573D12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313ED-70A3-4995-98FA-1DD99DDCC030}" type="pres">
      <dgm:prSet presAssocID="{D4A3D852-8263-48E0-9425-3C6E30573D12}" presName="aSpace2" presStyleCnt="0"/>
      <dgm:spPr/>
    </dgm:pt>
    <dgm:pt modelId="{64A87124-5955-4894-B2AD-2103D914A249}" type="pres">
      <dgm:prSet presAssocID="{5B3C7D44-187A-4144-93D1-7CCF2E93ADDB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75057E-4D2B-4F19-B078-ED9D488DA303}" type="presOf" srcId="{5B3C7D44-187A-4144-93D1-7CCF2E93ADDB}" destId="{64A87124-5955-4894-B2AD-2103D914A249}" srcOrd="0" destOrd="0" presId="urn:microsoft.com/office/officeart/2005/8/layout/lProcess2"/>
    <dgm:cxn modelId="{4939E224-BE9A-4DAE-B0EA-21DF194321CB}" srcId="{0F7EA6C7-943C-41B0-B22F-BF357A713F2F}" destId="{D4A3D852-8263-48E0-9425-3C6E30573D12}" srcOrd="0" destOrd="0" parTransId="{B09EAB1B-1A5E-4515-9676-C3D071CE317E}" sibTransId="{A2333C5A-0F91-4E24-9A36-0416E728D61D}"/>
    <dgm:cxn modelId="{5A34B20B-7A13-4AC1-8B02-D4E4B173A407}" type="presOf" srcId="{D4A3D852-8263-48E0-9425-3C6E30573D12}" destId="{92FE104D-ED7E-4151-93A9-899F814CC137}" srcOrd="0" destOrd="0" presId="urn:microsoft.com/office/officeart/2005/8/layout/lProcess2"/>
    <dgm:cxn modelId="{8607BD64-0B3B-4E2B-833D-3C433F22BD06}" type="presOf" srcId="{0F7EA6C7-943C-41B0-B22F-BF357A713F2F}" destId="{A0DBC7AA-157A-447C-92CA-4FD38119D655}" srcOrd="0" destOrd="0" presId="urn:microsoft.com/office/officeart/2005/8/layout/lProcess2"/>
    <dgm:cxn modelId="{1C6F1394-91AD-41D7-8BD0-3AAC388CE734}" srcId="{8A58254D-43FA-4EA7-83A4-72FAF50CFA08}" destId="{0F7EA6C7-943C-41B0-B22F-BF357A713F2F}" srcOrd="0" destOrd="0" parTransId="{44F59F04-FD96-41DE-A422-B8D522D0728B}" sibTransId="{FDCF9CFA-915F-4313-97E6-3A72A7A52820}"/>
    <dgm:cxn modelId="{BBD9F64D-F073-47FF-9809-8A1D3DB880D5}" type="presOf" srcId="{0F7EA6C7-943C-41B0-B22F-BF357A713F2F}" destId="{CA6DCF06-2F2C-4C6F-8853-EF1FE10CD228}" srcOrd="1" destOrd="0" presId="urn:microsoft.com/office/officeart/2005/8/layout/lProcess2"/>
    <dgm:cxn modelId="{DED9BA1D-9946-487B-94C2-9AB3E16599A0}" type="presOf" srcId="{8A58254D-43FA-4EA7-83A4-72FAF50CFA08}" destId="{48A70C8C-8647-46E9-A461-327DAC7E5A7E}" srcOrd="0" destOrd="0" presId="urn:microsoft.com/office/officeart/2005/8/layout/lProcess2"/>
    <dgm:cxn modelId="{2B4FE764-F912-4CB1-9D82-A1402638821D}" srcId="{0F7EA6C7-943C-41B0-B22F-BF357A713F2F}" destId="{5B3C7D44-187A-4144-93D1-7CCF2E93ADDB}" srcOrd="1" destOrd="0" parTransId="{18A9B8DA-B226-4BD2-A05E-343EBD7635D6}" sibTransId="{9BE5AE12-F1A1-4D81-BF3D-3C1E32AC6E5F}"/>
    <dgm:cxn modelId="{293569CD-3122-43E9-B38E-1CD2B835F53D}" type="presParOf" srcId="{48A70C8C-8647-46E9-A461-327DAC7E5A7E}" destId="{9258F5C5-EAE9-43E4-94C1-CEF77ACAEAB0}" srcOrd="0" destOrd="0" presId="urn:microsoft.com/office/officeart/2005/8/layout/lProcess2"/>
    <dgm:cxn modelId="{32882094-9F40-493E-A12E-E415796FF4E1}" type="presParOf" srcId="{9258F5C5-EAE9-43E4-94C1-CEF77ACAEAB0}" destId="{A0DBC7AA-157A-447C-92CA-4FD38119D655}" srcOrd="0" destOrd="0" presId="urn:microsoft.com/office/officeart/2005/8/layout/lProcess2"/>
    <dgm:cxn modelId="{D7F1EF82-24D9-480C-8156-F113F661D886}" type="presParOf" srcId="{9258F5C5-EAE9-43E4-94C1-CEF77ACAEAB0}" destId="{CA6DCF06-2F2C-4C6F-8853-EF1FE10CD228}" srcOrd="1" destOrd="0" presId="urn:microsoft.com/office/officeart/2005/8/layout/lProcess2"/>
    <dgm:cxn modelId="{E6FEBFA8-940F-4292-9480-14ABC3404609}" type="presParOf" srcId="{9258F5C5-EAE9-43E4-94C1-CEF77ACAEAB0}" destId="{47C61C83-3669-432A-A3B6-765289109139}" srcOrd="2" destOrd="0" presId="urn:microsoft.com/office/officeart/2005/8/layout/lProcess2"/>
    <dgm:cxn modelId="{174D0B30-45E3-42CB-A06D-AF5B7E970C83}" type="presParOf" srcId="{47C61C83-3669-432A-A3B6-765289109139}" destId="{63606518-6ACE-4C1A-BCEA-DABB5C5F4D8E}" srcOrd="0" destOrd="0" presId="urn:microsoft.com/office/officeart/2005/8/layout/lProcess2"/>
    <dgm:cxn modelId="{BD0A256A-0E36-4BED-89B2-F4482F7930B0}" type="presParOf" srcId="{63606518-6ACE-4C1A-BCEA-DABB5C5F4D8E}" destId="{92FE104D-ED7E-4151-93A9-899F814CC137}" srcOrd="0" destOrd="0" presId="urn:microsoft.com/office/officeart/2005/8/layout/lProcess2"/>
    <dgm:cxn modelId="{EE392DA8-6ADE-490B-95E8-B00F23EC75B8}" type="presParOf" srcId="{63606518-6ACE-4C1A-BCEA-DABB5C5F4D8E}" destId="{12D313ED-70A3-4995-98FA-1DD99DDCC030}" srcOrd="1" destOrd="0" presId="urn:microsoft.com/office/officeart/2005/8/layout/lProcess2"/>
    <dgm:cxn modelId="{2F56B430-D265-43B3-8E85-9C6853750208}" type="presParOf" srcId="{63606518-6ACE-4C1A-BCEA-DABB5C5F4D8E}" destId="{64A87124-5955-4894-B2AD-2103D914A24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4F734-0D7F-45BA-856E-ED9FCF8B30DF}">
      <dsp:nvSpPr>
        <dsp:cNvPr id="0" name=""/>
        <dsp:cNvSpPr/>
      </dsp:nvSpPr>
      <dsp:spPr>
        <a:xfrm>
          <a:off x="3112890" y="2298265"/>
          <a:ext cx="2580542" cy="2388702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>
          <a:glow rad="2286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</a:rPr>
            <a:t>Смарт-тренинг - метод активного обучения  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3490802" y="2648082"/>
        <a:ext cx="1824718" cy="1689068"/>
      </dsp:txXfrm>
    </dsp:sp>
    <dsp:sp modelId="{B2152BFC-9DD3-4575-9D9B-9C975AEF6D25}">
      <dsp:nvSpPr>
        <dsp:cNvPr id="0" name=""/>
        <dsp:cNvSpPr/>
      </dsp:nvSpPr>
      <dsp:spPr>
        <a:xfrm rot="20020500">
          <a:off x="5684480" y="2436113"/>
          <a:ext cx="447854" cy="623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691447" y="2590603"/>
        <a:ext cx="313498" cy="374098"/>
      </dsp:txXfrm>
    </dsp:sp>
    <dsp:sp modelId="{2CA662F5-02C3-4594-A33C-65E2CF02D7A4}">
      <dsp:nvSpPr>
        <dsp:cNvPr id="0" name=""/>
        <dsp:cNvSpPr/>
      </dsp:nvSpPr>
      <dsp:spPr>
        <a:xfrm>
          <a:off x="6203366" y="1231355"/>
          <a:ext cx="1833813" cy="1833813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достижение поставленной цели</a:t>
          </a:r>
          <a:endParaRPr lang="ru-RU" sz="1400" b="1" kern="1200" dirty="0">
            <a:solidFill>
              <a:schemeClr val="tx2"/>
            </a:solidFill>
          </a:endParaRPr>
        </a:p>
      </dsp:txBody>
      <dsp:txXfrm>
        <a:off x="6471922" y="1499911"/>
        <a:ext cx="1296701" cy="1296701"/>
      </dsp:txXfrm>
    </dsp:sp>
    <dsp:sp modelId="{0C4BF347-D7BC-410B-B4F5-F711E049FE84}">
      <dsp:nvSpPr>
        <dsp:cNvPr id="0" name=""/>
        <dsp:cNvSpPr/>
      </dsp:nvSpPr>
      <dsp:spPr>
        <a:xfrm rot="16078478">
          <a:off x="4198093" y="1707385"/>
          <a:ext cx="305921" cy="623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4245603" y="1877943"/>
        <a:ext cx="214145" cy="374098"/>
      </dsp:txXfrm>
    </dsp:sp>
    <dsp:sp modelId="{EA304511-9E65-426E-A69B-53A508FEF4FA}">
      <dsp:nvSpPr>
        <dsp:cNvPr id="0" name=""/>
        <dsp:cNvSpPr/>
      </dsp:nvSpPr>
      <dsp:spPr>
        <a:xfrm>
          <a:off x="3423675" y="104989"/>
          <a:ext cx="1776575" cy="1617485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воображения</a:t>
          </a:r>
          <a:endParaRPr lang="ru-RU" sz="1400" b="1" kern="1200" dirty="0">
            <a:solidFill>
              <a:schemeClr val="tx2"/>
            </a:solidFill>
          </a:endParaRPr>
        </a:p>
      </dsp:txBody>
      <dsp:txXfrm>
        <a:off x="3683848" y="341864"/>
        <a:ext cx="1256229" cy="1143735"/>
      </dsp:txXfrm>
    </dsp:sp>
    <dsp:sp modelId="{723EB5C4-7ECF-43A7-B1D8-EBD1D05C7811}">
      <dsp:nvSpPr>
        <dsp:cNvPr id="0" name=""/>
        <dsp:cNvSpPr/>
      </dsp:nvSpPr>
      <dsp:spPr>
        <a:xfrm rot="2622737">
          <a:off x="5362366" y="4280544"/>
          <a:ext cx="382093" cy="623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378252" y="4365637"/>
        <a:ext cx="267465" cy="374098"/>
      </dsp:txXfrm>
    </dsp:sp>
    <dsp:sp modelId="{8183417D-025D-4569-9466-93C26FC94BC9}">
      <dsp:nvSpPr>
        <dsp:cNvPr id="0" name=""/>
        <dsp:cNvSpPr/>
      </dsp:nvSpPr>
      <dsp:spPr>
        <a:xfrm>
          <a:off x="5441147" y="4630145"/>
          <a:ext cx="2191699" cy="1804967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логико-математического</a:t>
          </a:r>
          <a:r>
            <a:rPr lang="ru-RU" sz="1400" b="1" kern="1200" dirty="0" smtClean="0"/>
            <a:t> </a:t>
          </a:r>
          <a:r>
            <a:rPr lang="ru-RU" sz="1400" b="1" kern="1200" dirty="0" smtClean="0">
              <a:solidFill>
                <a:schemeClr val="tx2"/>
              </a:solidFill>
            </a:rPr>
            <a:t>мышления</a:t>
          </a:r>
          <a:endParaRPr lang="ru-RU" sz="1400" b="1" kern="1200" dirty="0">
            <a:solidFill>
              <a:schemeClr val="tx2"/>
            </a:solidFill>
          </a:endParaRPr>
        </a:p>
      </dsp:txBody>
      <dsp:txXfrm>
        <a:off x="5762114" y="4894476"/>
        <a:ext cx="1549765" cy="1276305"/>
      </dsp:txXfrm>
    </dsp:sp>
    <dsp:sp modelId="{3A506F4C-6F90-4A2A-AE4D-AE4DE0E61FAF}">
      <dsp:nvSpPr>
        <dsp:cNvPr id="0" name=""/>
        <dsp:cNvSpPr/>
      </dsp:nvSpPr>
      <dsp:spPr>
        <a:xfrm rot="7932245">
          <a:off x="3050047" y="4318111"/>
          <a:ext cx="643556" cy="623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206399" y="4373531"/>
        <a:ext cx="456507" cy="374098"/>
      </dsp:txXfrm>
    </dsp:sp>
    <dsp:sp modelId="{8B48D2A7-F8BA-4FDA-8EA1-115D7FB37DD1}">
      <dsp:nvSpPr>
        <dsp:cNvPr id="0" name=""/>
        <dsp:cNvSpPr/>
      </dsp:nvSpPr>
      <dsp:spPr>
        <a:xfrm>
          <a:off x="1460428" y="4675752"/>
          <a:ext cx="2102678" cy="1804967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способности к моделированию</a:t>
          </a:r>
          <a:endParaRPr lang="ru-RU" sz="1400" b="1" kern="1200" dirty="0">
            <a:solidFill>
              <a:schemeClr val="tx2"/>
            </a:solidFill>
          </a:endParaRPr>
        </a:p>
      </dsp:txBody>
      <dsp:txXfrm>
        <a:off x="1768358" y="4940083"/>
        <a:ext cx="1486818" cy="1276305"/>
      </dsp:txXfrm>
    </dsp:sp>
    <dsp:sp modelId="{401E6CA3-D2E5-4A11-AE87-47E502523A41}">
      <dsp:nvSpPr>
        <dsp:cNvPr id="0" name=""/>
        <dsp:cNvSpPr/>
      </dsp:nvSpPr>
      <dsp:spPr>
        <a:xfrm rot="12059431">
          <a:off x="2816789" y="2628087"/>
          <a:ext cx="291230" cy="623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2901259" y="2768434"/>
        <a:ext cx="203861" cy="374098"/>
      </dsp:txXfrm>
    </dsp:sp>
    <dsp:sp modelId="{D291A0D3-19D4-457F-9F59-F34B8E59F28A}">
      <dsp:nvSpPr>
        <dsp:cNvPr id="0" name=""/>
        <dsp:cNvSpPr/>
      </dsp:nvSpPr>
      <dsp:spPr>
        <a:xfrm>
          <a:off x="433243" y="1526492"/>
          <a:ext cx="2395335" cy="1804967"/>
        </a:xfrm>
        <a:prstGeom prst="ellipse">
          <a:avLst/>
        </a:prstGeom>
        <a:solidFill>
          <a:schemeClr val="bg2"/>
        </a:solidFill>
        <a:ln w="15875" cap="flat" cmpd="sng" algn="ctr">
          <a:solidFill>
            <a:schemeClr val="accent1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развитие познавательного интереса</a:t>
          </a:r>
          <a:endParaRPr lang="ru-RU" sz="1400" b="1" kern="1200" dirty="0">
            <a:solidFill>
              <a:schemeClr val="tx2"/>
            </a:solidFill>
          </a:endParaRPr>
        </a:p>
      </dsp:txBody>
      <dsp:txXfrm>
        <a:off x="784032" y="1790823"/>
        <a:ext cx="1693757" cy="12763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FACDED-6602-4B2F-8F7C-C496271EA137}">
      <dsp:nvSpPr>
        <dsp:cNvPr id="0" name=""/>
        <dsp:cNvSpPr/>
      </dsp:nvSpPr>
      <dsp:spPr>
        <a:xfrm>
          <a:off x="0" y="0"/>
          <a:ext cx="7920880" cy="576064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Семейное единение</a:t>
          </a:r>
          <a:endParaRPr lang="ru-RU" sz="6200" kern="1200" dirty="0"/>
        </a:p>
      </dsp:txBody>
      <dsp:txXfrm>
        <a:off x="0" y="0"/>
        <a:ext cx="7920880" cy="1728192"/>
      </dsp:txXfrm>
    </dsp:sp>
    <dsp:sp modelId="{CFECB14D-FA76-4B1E-AEAA-79E8C0F57BDF}">
      <dsp:nvSpPr>
        <dsp:cNvPr id="0" name=""/>
        <dsp:cNvSpPr/>
      </dsp:nvSpPr>
      <dsp:spPr>
        <a:xfrm>
          <a:off x="792087" y="1728684"/>
          <a:ext cx="6336704" cy="113173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Глубокое и содержательное общение</a:t>
          </a:r>
          <a:endParaRPr lang="ru-RU" sz="3500" kern="1200" dirty="0"/>
        </a:p>
      </dsp:txBody>
      <dsp:txXfrm>
        <a:off x="825234" y="1761831"/>
        <a:ext cx="6270410" cy="1065441"/>
      </dsp:txXfrm>
    </dsp:sp>
    <dsp:sp modelId="{73B148F4-CB64-44AC-9C02-E6619EB22CD5}">
      <dsp:nvSpPr>
        <dsp:cNvPr id="0" name=""/>
        <dsp:cNvSpPr/>
      </dsp:nvSpPr>
      <dsp:spPr>
        <a:xfrm>
          <a:off x="792087" y="3034532"/>
          <a:ext cx="6336704" cy="113173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Понимать потребность и интересы ребенка</a:t>
          </a:r>
          <a:endParaRPr lang="ru-RU" sz="3500" kern="1200" dirty="0"/>
        </a:p>
      </dsp:txBody>
      <dsp:txXfrm>
        <a:off x="825234" y="3067679"/>
        <a:ext cx="6270410" cy="1065441"/>
      </dsp:txXfrm>
    </dsp:sp>
    <dsp:sp modelId="{90BFF0EC-4FC5-44FE-89FA-C8F5CB42C112}">
      <dsp:nvSpPr>
        <dsp:cNvPr id="0" name=""/>
        <dsp:cNvSpPr/>
      </dsp:nvSpPr>
      <dsp:spPr>
        <a:xfrm>
          <a:off x="792087" y="4340380"/>
          <a:ext cx="6336704" cy="113173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Регулярные семейные мероприятия</a:t>
          </a:r>
          <a:endParaRPr lang="ru-RU" sz="3500" kern="1200" dirty="0"/>
        </a:p>
      </dsp:txBody>
      <dsp:txXfrm>
        <a:off x="825234" y="4373527"/>
        <a:ext cx="6270410" cy="10654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2D2DBA-0486-4B64-B6C3-C02CFFD89442}">
      <dsp:nvSpPr>
        <dsp:cNvPr id="0" name=""/>
        <dsp:cNvSpPr/>
      </dsp:nvSpPr>
      <dsp:spPr>
        <a:xfrm>
          <a:off x="0" y="0"/>
          <a:ext cx="7344816" cy="51845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/>
            <a:t>Стрессоустойчивость</a:t>
          </a:r>
          <a:endParaRPr lang="ru-RU" sz="5500" kern="1200" dirty="0"/>
        </a:p>
      </dsp:txBody>
      <dsp:txXfrm>
        <a:off x="0" y="0"/>
        <a:ext cx="7344816" cy="1555372"/>
      </dsp:txXfrm>
    </dsp:sp>
    <dsp:sp modelId="{DD31E8F5-14CC-4D64-B249-3DA954555534}">
      <dsp:nvSpPr>
        <dsp:cNvPr id="0" name=""/>
        <dsp:cNvSpPr/>
      </dsp:nvSpPr>
      <dsp:spPr>
        <a:xfrm>
          <a:off x="734481" y="1556891"/>
          <a:ext cx="5875852" cy="1563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760" tIns="83820" rIns="11176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Совместные достижения и успехи </a:t>
          </a:r>
          <a:endParaRPr lang="ru-RU" sz="4400" kern="1200" dirty="0"/>
        </a:p>
      </dsp:txBody>
      <dsp:txXfrm>
        <a:off x="780266" y="1602676"/>
        <a:ext cx="5784282" cy="1471650"/>
      </dsp:txXfrm>
    </dsp:sp>
    <dsp:sp modelId="{2BEB254C-82BA-4AFF-A1BA-2ADD3A69E912}">
      <dsp:nvSpPr>
        <dsp:cNvPr id="0" name=""/>
        <dsp:cNvSpPr/>
      </dsp:nvSpPr>
      <dsp:spPr>
        <a:xfrm>
          <a:off x="734481" y="3360607"/>
          <a:ext cx="5875852" cy="1563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760" tIns="83820" rIns="11176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Снять напряжение и усталость</a:t>
          </a:r>
          <a:endParaRPr lang="ru-RU" sz="4400" kern="1200" dirty="0"/>
        </a:p>
      </dsp:txBody>
      <dsp:txXfrm>
        <a:off x="780266" y="3406392"/>
        <a:ext cx="5784282" cy="14716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DBC7AA-157A-447C-92CA-4FD38119D655}">
      <dsp:nvSpPr>
        <dsp:cNvPr id="0" name=""/>
        <dsp:cNvSpPr/>
      </dsp:nvSpPr>
      <dsp:spPr>
        <a:xfrm>
          <a:off x="0" y="0"/>
          <a:ext cx="7488832" cy="54726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Саморазвитие</a:t>
          </a:r>
          <a:endParaRPr lang="ru-RU" sz="6500" kern="1200" dirty="0"/>
        </a:p>
      </dsp:txBody>
      <dsp:txXfrm>
        <a:off x="0" y="0"/>
        <a:ext cx="7488832" cy="1641782"/>
      </dsp:txXfrm>
    </dsp:sp>
    <dsp:sp modelId="{92FE104D-ED7E-4151-93A9-899F814CC137}">
      <dsp:nvSpPr>
        <dsp:cNvPr id="0" name=""/>
        <dsp:cNvSpPr/>
      </dsp:nvSpPr>
      <dsp:spPr>
        <a:xfrm>
          <a:off x="748883" y="1643385"/>
          <a:ext cx="5991065" cy="16500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Развитие интеллектуальных способностей</a:t>
          </a:r>
          <a:endParaRPr lang="ru-RU" sz="3500" kern="1200" dirty="0"/>
        </a:p>
      </dsp:txBody>
      <dsp:txXfrm>
        <a:off x="797212" y="1691714"/>
        <a:ext cx="5894407" cy="1553408"/>
      </dsp:txXfrm>
    </dsp:sp>
    <dsp:sp modelId="{64A87124-5955-4894-B2AD-2103D914A249}">
      <dsp:nvSpPr>
        <dsp:cNvPr id="0" name=""/>
        <dsp:cNvSpPr/>
      </dsp:nvSpPr>
      <dsp:spPr>
        <a:xfrm>
          <a:off x="748883" y="3547308"/>
          <a:ext cx="5991065" cy="16500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Новые знания и опыт</a:t>
          </a:r>
          <a:endParaRPr lang="ru-RU" sz="3500" kern="1200" dirty="0"/>
        </a:p>
      </dsp:txBody>
      <dsp:txXfrm>
        <a:off x="797212" y="3595637"/>
        <a:ext cx="5894407" cy="15534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6C60443-7509-44E9-8A5A-EC69FAE5E311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B685099-24D2-44AF-B573-FFCA8C6113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590865"/>
            <a:ext cx="3548778" cy="1061584"/>
          </a:xfrm>
        </p:spPr>
        <p:txBody>
          <a:bodyPr>
            <a:noAutofit/>
          </a:bodyPr>
          <a:lstStyle/>
          <a:p>
            <a:pPr algn="ctr"/>
            <a:r>
              <a:rPr lang="ru-RU" sz="1200" i="1" dirty="0" smtClean="0"/>
              <a:t>старший воспитатель МДОАУ</a:t>
            </a:r>
          </a:p>
          <a:p>
            <a:pPr algn="ctr"/>
            <a:r>
              <a:rPr lang="ru-RU" sz="1200" i="1" dirty="0" smtClean="0"/>
              <a:t> «Детский сад комбинированного вида №4» города Бузулука </a:t>
            </a:r>
          </a:p>
          <a:p>
            <a:pPr algn="ctr"/>
            <a:r>
              <a:rPr lang="ru-RU" sz="1200" i="1" dirty="0" err="1" smtClean="0"/>
              <a:t>Дроган</a:t>
            </a:r>
            <a:r>
              <a:rPr lang="ru-RU" sz="1200" i="1" dirty="0" smtClean="0"/>
              <a:t> Екатерина Федоровна</a:t>
            </a:r>
            <a:endParaRPr lang="ru-RU" sz="1200" i="1" dirty="0"/>
          </a:p>
        </p:txBody>
      </p:sp>
      <p:pic>
        <p:nvPicPr>
          <p:cNvPr id="1026" name="Picture 2" descr="C:\Users\Пользователь\Desktop\для сайта новости\semya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2448272" cy="221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Просвещение семей, как механизм развития педагогической культуры родителей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8367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8" t="17416" r="34019" b="5798"/>
          <a:stretch/>
        </p:blipFill>
        <p:spPr bwMode="auto">
          <a:xfrm>
            <a:off x="179512" y="476672"/>
            <a:ext cx="4292755" cy="6082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2267" y="908720"/>
            <a:ext cx="456422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«Сетевая </a:t>
            </a:r>
            <a:r>
              <a:rPr lang="ru-RU" sz="2400" dirty="0" smtClean="0"/>
              <a:t>инновационная </a:t>
            </a:r>
            <a:r>
              <a:rPr lang="ru-RU" sz="2400" dirty="0"/>
              <a:t>площадки АНО ДПО «НИИ дошкольного образования «Воспитатели России» по теме: «</a:t>
            </a:r>
            <a:r>
              <a:rPr lang="ru-RU" sz="2800" dirty="0"/>
              <a:t>МИР</a:t>
            </a:r>
            <a:r>
              <a:rPr lang="ru-RU" sz="2400" dirty="0"/>
              <a:t> ГОЛОВОЛОМОК» смарт тренинг для дошкольников»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810" y="3703798"/>
            <a:ext cx="2869141" cy="2869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8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37112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37950"/>
            <a:ext cx="4486639" cy="3364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6" b="9298"/>
          <a:stretch/>
        </p:blipFill>
        <p:spPr bwMode="auto">
          <a:xfrm>
            <a:off x="113293" y="332656"/>
            <a:ext cx="4694237" cy="294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0" t="30936" r="12986" b="10733"/>
          <a:stretch/>
        </p:blipFill>
        <p:spPr bwMode="auto">
          <a:xfrm>
            <a:off x="252064" y="3548932"/>
            <a:ext cx="441669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03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19"/>
          <a:stretch/>
        </p:blipFill>
        <p:spPr bwMode="auto">
          <a:xfrm>
            <a:off x="4368193" y="3717032"/>
            <a:ext cx="4608513" cy="296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00"/>
          <a:stretch/>
        </p:blipFill>
        <p:spPr bwMode="auto">
          <a:xfrm>
            <a:off x="4644008" y="113354"/>
            <a:ext cx="4056884" cy="3779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224337" cy="485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1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47065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1" r="19153"/>
          <a:stretch/>
        </p:blipFill>
        <p:spPr bwMode="auto">
          <a:xfrm>
            <a:off x="179513" y="260648"/>
            <a:ext cx="3600399" cy="270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6" r="7822"/>
          <a:stretch/>
        </p:blipFill>
        <p:spPr bwMode="auto">
          <a:xfrm>
            <a:off x="2915816" y="3063687"/>
            <a:ext cx="4320480" cy="3596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9" r="6247" b="13412"/>
          <a:stretch/>
        </p:blipFill>
        <p:spPr bwMode="auto">
          <a:xfrm>
            <a:off x="4695670" y="260648"/>
            <a:ext cx="3614872" cy="2730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1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Пользователь\Desktop\для сайта новости\паррпарапра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332656"/>
            <a:ext cx="4680521" cy="3334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Пользователь\Desktop\для сайта новости\авпарп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1"/>
          <a:stretch/>
        </p:blipFill>
        <p:spPr bwMode="auto">
          <a:xfrm>
            <a:off x="1331640" y="3882218"/>
            <a:ext cx="4392488" cy="2808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Пользователь\Desktop\для сайта новости\апраорапооло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203" y="692696"/>
            <a:ext cx="4223792" cy="3243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80104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49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644" y="4182628"/>
            <a:ext cx="245745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6" t="10030" r="16734" b="3604"/>
          <a:stretch/>
        </p:blipFill>
        <p:spPr bwMode="auto">
          <a:xfrm>
            <a:off x="71500" y="116632"/>
            <a:ext cx="9001000" cy="6429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342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21458" r="4217" b="5888"/>
          <a:stretch/>
        </p:blipFill>
        <p:spPr bwMode="auto">
          <a:xfrm>
            <a:off x="323528" y="324739"/>
            <a:ext cx="5939327" cy="3529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13608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56992"/>
            <a:ext cx="4536504" cy="340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6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Пользователь\Desktop\для сайта новости\аврапр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6632"/>
            <a:ext cx="5538192" cy="4153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60" y="4437112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361176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1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78379462"/>
              </p:ext>
            </p:extLst>
          </p:nvPr>
        </p:nvGraphicFramePr>
        <p:xfrm>
          <a:off x="611560" y="548680"/>
          <a:ext cx="792088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6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41045710"/>
              </p:ext>
            </p:extLst>
          </p:nvPr>
        </p:nvGraphicFramePr>
        <p:xfrm>
          <a:off x="1043608" y="836712"/>
          <a:ext cx="734481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868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esktop\для сайта новости\детский са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620"/>
            <a:ext cx="9312018" cy="684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96552" y="5161270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Муниципальное дошкольное образовательное автономное учреждение города Бузулука </a:t>
            </a:r>
          </a:p>
          <a:p>
            <a:pPr algn="ctr"/>
            <a:r>
              <a:rPr lang="ru-RU" b="1" i="1" dirty="0" smtClean="0"/>
              <a:t>«Детский сад комбинированного вида №4»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06513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60772870"/>
              </p:ext>
            </p:extLst>
          </p:nvPr>
        </p:nvGraphicFramePr>
        <p:xfrm>
          <a:off x="755576" y="692696"/>
          <a:ext cx="748883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98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7667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Динамика результатов освоения </a:t>
            </a:r>
            <a:r>
              <a:rPr lang="ru-RU" sz="2400" i="1" dirty="0" smtClean="0"/>
              <a:t>образовательной программы воспитанников </a:t>
            </a:r>
          </a:p>
          <a:p>
            <a:pPr algn="ctr"/>
            <a:r>
              <a:rPr lang="ru-RU" sz="2400" i="1" dirty="0" smtClean="0"/>
              <a:t>МДОАУ </a:t>
            </a:r>
            <a:r>
              <a:rPr lang="ru-RU" sz="2400" i="1" dirty="0"/>
              <a:t>«Детский сад комбинированного вида №4»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760666" y="2060848"/>
            <a:ext cx="7344816" cy="4047282"/>
            <a:chOff x="-12700" y="681038"/>
            <a:chExt cx="9163050" cy="5499100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350" y="681038"/>
              <a:ext cx="9156700" cy="549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00" y="694537"/>
              <a:ext cx="4584700" cy="275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43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65104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Пользователь\Desktop\для сайта новости\canva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044" y="247464"/>
            <a:ext cx="3761995" cy="2821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710"/>
            <a:ext cx="2952329" cy="327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89040"/>
            <a:ext cx="4320480" cy="2938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9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268760"/>
            <a:ext cx="8856984" cy="302433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«Просвещенная семья – фундамент благополучного государства и успешного народа.»</a:t>
            </a:r>
            <a:br>
              <a:rPr lang="ru-RU" sz="4000" b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0" dirty="0" smtClean="0"/>
              <a:t>                                     </a:t>
            </a:r>
            <a:r>
              <a:rPr lang="ru-RU" sz="3200" b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М. В. Ломоносов</a:t>
            </a:r>
            <a:endParaRPr lang="ru-RU" sz="3600" b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7112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340768"/>
            <a:ext cx="878497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«Головоломки – это модели проблемных ситуаций, с которыми потом ваши дети в жизни будут сталкиваться». </a:t>
            </a:r>
          </a:p>
          <a:p>
            <a:pPr algn="ctr"/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   В.И</a:t>
            </a:r>
            <a:r>
              <a:rPr lang="ru-RU" sz="2400" b="1" dirty="0"/>
              <a:t>. Красноухов </a:t>
            </a:r>
          </a:p>
          <a:p>
            <a:pPr algn="ctr"/>
            <a:endParaRPr lang="ru-RU" sz="3200" b="1" dirty="0" smtClean="0"/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455" y="4365104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5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33933372"/>
              </p:ext>
            </p:extLst>
          </p:nvPr>
        </p:nvGraphicFramePr>
        <p:xfrm>
          <a:off x="251520" y="44624"/>
          <a:ext cx="8496944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67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11049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8" t="15369" r="52816" b="39470"/>
          <a:stretch/>
        </p:blipFill>
        <p:spPr bwMode="auto">
          <a:xfrm>
            <a:off x="4413151" y="1268760"/>
            <a:ext cx="459286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5" t="16820" r="33690" b="7094"/>
          <a:stretch/>
        </p:blipFill>
        <p:spPr bwMode="auto">
          <a:xfrm>
            <a:off x="323528" y="260648"/>
            <a:ext cx="4089623" cy="6308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87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24511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4056019" cy="2700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blob:https://web.telegram.org/e366e12e-e948-4f96-b04e-edc0e7503c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Users\Пользователь\Desktop\для сайта новости\photo_5258360308135300280_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8" t="1259" r="8384" b="-1"/>
          <a:stretch/>
        </p:blipFill>
        <p:spPr bwMode="auto">
          <a:xfrm rot="8324291">
            <a:off x="5764946" y="633197"/>
            <a:ext cx="2729747" cy="2461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esktop\для сайта новости\photo_5258360308135300287_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t="30260" r="2443" b="28242"/>
          <a:stretch/>
        </p:blipFill>
        <p:spPr bwMode="auto">
          <a:xfrm>
            <a:off x="42873" y="3283626"/>
            <a:ext cx="3447717" cy="2881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ользователь\Desktop\для сайта новости\photo_5258360308135300288_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0" b="8736"/>
          <a:stretch/>
        </p:blipFill>
        <p:spPr bwMode="auto">
          <a:xfrm>
            <a:off x="3571244" y="2850022"/>
            <a:ext cx="2822196" cy="4007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87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88" y="220272"/>
            <a:ext cx="4755563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Пользователь\Desktop\для сайта новости\photo_5258360308135300291_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t="22167" r="9836" b="23453"/>
          <a:stretch/>
        </p:blipFill>
        <p:spPr bwMode="auto">
          <a:xfrm rot="3644504">
            <a:off x="5561998" y="3492130"/>
            <a:ext cx="2713245" cy="3033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для сайта новости\photo_5258360308135300331_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4" t="13476" r="6692" b="16166"/>
          <a:stretch/>
        </p:blipFill>
        <p:spPr bwMode="auto">
          <a:xfrm rot="10800000">
            <a:off x="179512" y="4117786"/>
            <a:ext cx="4682080" cy="2256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Пользователь\Desktop\для сайта новости\photo_5258360308135300296_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5" t="14266" r="17152" b="9008"/>
          <a:stretch/>
        </p:blipFill>
        <p:spPr bwMode="auto">
          <a:xfrm>
            <a:off x="101804" y="742903"/>
            <a:ext cx="4178638" cy="2839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4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0" y="132062"/>
            <a:ext cx="4912840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Пользователь\Desktop\для сайта новости\photo_5258360308135300297_y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0" t="20481" r="10533" b="17388"/>
          <a:stretch/>
        </p:blipFill>
        <p:spPr bwMode="auto">
          <a:xfrm rot="3578793">
            <a:off x="6278032" y="416646"/>
            <a:ext cx="1963613" cy="2743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для сайта новости\photo_5258360308135300295_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6" t="23623" r="7498" b="23838"/>
          <a:stretch/>
        </p:blipFill>
        <p:spPr bwMode="auto">
          <a:xfrm>
            <a:off x="6372200" y="3501008"/>
            <a:ext cx="2307365" cy="2546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Пользователь\Desktop\для сайта новости\photo_5258360308135300301_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3" t="17576" r="13254" b="23653"/>
          <a:stretch/>
        </p:blipFill>
        <p:spPr bwMode="auto">
          <a:xfrm>
            <a:off x="128187" y="3861048"/>
            <a:ext cx="2068082" cy="2751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Пользователь\Desktop\для сайта новости\photo_5258360308135300341_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4" t="5498" r="12890" b="13053"/>
          <a:stretch/>
        </p:blipFill>
        <p:spPr bwMode="auto">
          <a:xfrm rot="5400000">
            <a:off x="3108405" y="3194026"/>
            <a:ext cx="2183800" cy="3949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6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blob:https://web.telegram.org/fd036c82-0890-454a-a67b-dcadf694629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45" r="3473"/>
          <a:stretch/>
        </p:blipFill>
        <p:spPr bwMode="auto">
          <a:xfrm>
            <a:off x="4307079" y="1844824"/>
            <a:ext cx="4725498" cy="3536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" r="5976" b="1409"/>
          <a:stretch/>
        </p:blipFill>
        <p:spPr bwMode="auto">
          <a:xfrm>
            <a:off x="155574" y="404664"/>
            <a:ext cx="4151505" cy="6021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47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429</TotalTime>
  <Words>156</Words>
  <Application>Microsoft Office PowerPoint</Application>
  <PresentationFormat>Экран (4:3)</PresentationFormat>
  <Paragraphs>29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Просвещение семей, как механизм развития педагогической культуры родителей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«Просвещенная семья – фундамент благополучного государства и успешного народа.»                                       М. В. Ломоносов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Просвещение семей, как механизм развития педагогической культуры родителей</dc:title>
  <dc:creator>Пользователь</dc:creator>
  <cp:lastModifiedBy>Пользователь</cp:lastModifiedBy>
  <cp:revision>29</cp:revision>
  <cp:lastPrinted>2025-11-18T07:20:11Z</cp:lastPrinted>
  <dcterms:created xsi:type="dcterms:W3CDTF">2025-11-18T06:15:00Z</dcterms:created>
  <dcterms:modified xsi:type="dcterms:W3CDTF">2025-11-21T06:01:27Z</dcterms:modified>
</cp:coreProperties>
</file>